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0" r:id="rId3"/>
    <p:sldId id="258" r:id="rId4"/>
    <p:sldId id="262" r:id="rId5"/>
    <p:sldId id="279" r:id="rId6"/>
    <p:sldId id="263" r:id="rId7"/>
    <p:sldId id="275" r:id="rId8"/>
    <p:sldId id="276" r:id="rId9"/>
    <p:sldId id="272" r:id="rId10"/>
    <p:sldId id="271" r:id="rId11"/>
    <p:sldId id="278" r:id="rId12"/>
    <p:sldId id="283" r:id="rId13"/>
    <p:sldId id="270" r:id="rId14"/>
    <p:sldId id="264" r:id="rId15"/>
    <p:sldId id="269" r:id="rId16"/>
    <p:sldId id="267" r:id="rId17"/>
    <p:sldId id="277" r:id="rId18"/>
    <p:sldId id="273" r:id="rId19"/>
    <p:sldId id="281" r:id="rId2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AAA9"/>
    <a:srgbClr val="F7F103"/>
    <a:srgbClr val="D8D303"/>
    <a:srgbClr val="FBFB05"/>
    <a:srgbClr val="005999"/>
    <a:srgbClr val="A50E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9" autoAdjust="0"/>
    <p:restoredTop sz="96532" autoAdjust="0"/>
  </p:normalViewPr>
  <p:slideViewPr>
    <p:cSldViewPr snapToGrid="0">
      <p:cViewPr varScale="1">
        <p:scale>
          <a:sx n="116" d="100"/>
          <a:sy n="116" d="100"/>
        </p:scale>
        <p:origin x="120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choj\Desktop\wykr3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choj\Desktop\Kopia%20pliku%20Wykresy%20(002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5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Poland</c:v>
                </c:pt>
              </c:strCache>
            </c:strRef>
          </c:tx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50E3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A3-4B70-AC47-656A2AEA7A6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Arkusz1!$A$3:$A$33</c:f>
              <c:numCache>
                <c:formatCode>General</c:formatCode>
                <c:ptCount val="31"/>
                <c:pt idx="0">
                  <c:v>1991</c:v>
                </c:pt>
                <c:pt idx="1">
                  <c:v>1992</c:v>
                </c:pt>
                <c:pt idx="2">
                  <c:v>1993</c:v>
                </c:pt>
                <c:pt idx="3">
                  <c:v>1994</c:v>
                </c:pt>
                <c:pt idx="4">
                  <c:v>1995</c:v>
                </c:pt>
                <c:pt idx="5">
                  <c:v>1996</c:v>
                </c:pt>
                <c:pt idx="6">
                  <c:v>1997</c:v>
                </c:pt>
                <c:pt idx="7">
                  <c:v>1998</c:v>
                </c:pt>
                <c:pt idx="8">
                  <c:v>1999</c:v>
                </c:pt>
                <c:pt idx="9">
                  <c:v>2000</c:v>
                </c:pt>
                <c:pt idx="10">
                  <c:v>2001</c:v>
                </c:pt>
                <c:pt idx="11">
                  <c:v>2002</c:v>
                </c:pt>
                <c:pt idx="12">
                  <c:v>2003</c:v>
                </c:pt>
                <c:pt idx="13">
                  <c:v>2004</c:v>
                </c:pt>
                <c:pt idx="14">
                  <c:v>2005</c:v>
                </c:pt>
                <c:pt idx="15">
                  <c:v>2006</c:v>
                </c:pt>
                <c:pt idx="16">
                  <c:v>2007</c:v>
                </c:pt>
                <c:pt idx="17">
                  <c:v>2008</c:v>
                </c:pt>
                <c:pt idx="18">
                  <c:v>2009</c:v>
                </c:pt>
                <c:pt idx="19">
                  <c:v>2010</c:v>
                </c:pt>
                <c:pt idx="20">
                  <c:v>2011</c:v>
                </c:pt>
                <c:pt idx="21">
                  <c:v>2012</c:v>
                </c:pt>
                <c:pt idx="22">
                  <c:v>2013</c:v>
                </c:pt>
                <c:pt idx="23">
                  <c:v>2014</c:v>
                </c:pt>
                <c:pt idx="24">
                  <c:v>2015</c:v>
                </c:pt>
                <c:pt idx="25">
                  <c:v>2016</c:v>
                </c:pt>
                <c:pt idx="26">
                  <c:v>2017</c:v>
                </c:pt>
                <c:pt idx="27">
                  <c:v>2018</c:v>
                </c:pt>
                <c:pt idx="28">
                  <c:v>2019</c:v>
                </c:pt>
                <c:pt idx="29">
                  <c:v>2020</c:v>
                </c:pt>
                <c:pt idx="30">
                  <c:v>2021</c:v>
                </c:pt>
              </c:numCache>
            </c:numRef>
          </c:cat>
          <c:val>
            <c:numRef>
              <c:f>Arkusz1!$B$3:$B$33</c:f>
              <c:numCache>
                <c:formatCode>General</c:formatCode>
                <c:ptCount val="31"/>
                <c:pt idx="0">
                  <c:v>-7</c:v>
                </c:pt>
                <c:pt idx="1">
                  <c:v>2</c:v>
                </c:pt>
                <c:pt idx="2">
                  <c:v>4.3</c:v>
                </c:pt>
                <c:pt idx="3">
                  <c:v>5.2</c:v>
                </c:pt>
                <c:pt idx="4">
                  <c:v>6.7</c:v>
                </c:pt>
                <c:pt idx="5">
                  <c:v>6.2</c:v>
                </c:pt>
                <c:pt idx="6">
                  <c:v>7.1</c:v>
                </c:pt>
                <c:pt idx="7">
                  <c:v>5</c:v>
                </c:pt>
                <c:pt idx="8">
                  <c:v>4.5</c:v>
                </c:pt>
                <c:pt idx="9">
                  <c:v>4.3</c:v>
                </c:pt>
                <c:pt idx="10">
                  <c:v>1.2</c:v>
                </c:pt>
                <c:pt idx="11">
                  <c:v>1.4</c:v>
                </c:pt>
                <c:pt idx="12">
                  <c:v>3.6</c:v>
                </c:pt>
                <c:pt idx="13">
                  <c:v>5.0999999999999996</c:v>
                </c:pt>
                <c:pt idx="14">
                  <c:v>3.5</c:v>
                </c:pt>
                <c:pt idx="15">
                  <c:v>6.2</c:v>
                </c:pt>
                <c:pt idx="16">
                  <c:v>7</c:v>
                </c:pt>
                <c:pt idx="17">
                  <c:v>4.2</c:v>
                </c:pt>
                <c:pt idx="18">
                  <c:v>2.8</c:v>
                </c:pt>
                <c:pt idx="19">
                  <c:v>3.6</c:v>
                </c:pt>
                <c:pt idx="20">
                  <c:v>5</c:v>
                </c:pt>
                <c:pt idx="21">
                  <c:v>1.6</c:v>
                </c:pt>
                <c:pt idx="22">
                  <c:v>1.4</c:v>
                </c:pt>
                <c:pt idx="23">
                  <c:v>3.3</c:v>
                </c:pt>
                <c:pt idx="24">
                  <c:v>3.8</c:v>
                </c:pt>
                <c:pt idx="25">
                  <c:v>2.9</c:v>
                </c:pt>
                <c:pt idx="26">
                  <c:v>4.5999999999999996</c:v>
                </c:pt>
                <c:pt idx="27">
                  <c:v>4.0999999999999996</c:v>
                </c:pt>
                <c:pt idx="28">
                  <c:v>3.5</c:v>
                </c:pt>
                <c:pt idx="29">
                  <c:v>3</c:v>
                </c:pt>
                <c:pt idx="30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A3-4B70-AC47-656A2AEA7A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37663296"/>
        <c:axId val="337663856"/>
      </c:barChart>
      <c:catAx>
        <c:axId val="337663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37663856"/>
        <c:crosses val="autoZero"/>
        <c:auto val="1"/>
        <c:lblAlgn val="ctr"/>
        <c:lblOffset val="100"/>
        <c:tickLblSkip val="1"/>
        <c:noMultiLvlLbl val="0"/>
      </c:catAx>
      <c:valAx>
        <c:axId val="337663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337663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91521918644883E-2"/>
          <c:y val="0.1957744888735167"/>
          <c:w val="0.92826471819091483"/>
          <c:h val="0.5145621866464076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Arkusz1!$A$2</c:f>
              <c:strCache>
                <c:ptCount val="1"/>
                <c:pt idx="0">
                  <c:v>Poland</c:v>
                </c:pt>
              </c:strCache>
            </c:strRef>
          </c:tx>
          <c:spPr>
            <a:solidFill>
              <a:srgbClr val="005999"/>
            </a:solidFill>
            <a:ln>
              <a:noFill/>
            </a:ln>
            <a:effectLst/>
          </c:spPr>
          <c:invertIfNegative val="0"/>
          <c:cat>
            <c:numRef>
              <c:f>Arkusz1!$B$1:$K$1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Arkusz1!$B$2:$K$2</c:f>
              <c:numCache>
                <c:formatCode>General</c:formatCode>
                <c:ptCount val="10"/>
                <c:pt idx="0">
                  <c:v>3.3</c:v>
                </c:pt>
                <c:pt idx="1">
                  <c:v>3.8</c:v>
                </c:pt>
                <c:pt idx="2">
                  <c:v>2.9</c:v>
                </c:pt>
                <c:pt idx="3">
                  <c:v>4.5999999999999996</c:v>
                </c:pt>
                <c:pt idx="4">
                  <c:v>4.0999999999999996</c:v>
                </c:pt>
                <c:pt idx="5">
                  <c:v>3.5</c:v>
                </c:pt>
                <c:pt idx="6">
                  <c:v>3</c:v>
                </c:pt>
                <c:pt idx="7">
                  <c:v>2.8</c:v>
                </c:pt>
                <c:pt idx="8">
                  <c:v>2.8</c:v>
                </c:pt>
                <c:pt idx="9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AD-4D89-997A-96D0AC32B949}"/>
            </c:ext>
          </c:extLst>
        </c:ser>
        <c:ser>
          <c:idx val="2"/>
          <c:order val="1"/>
          <c:tx>
            <c:strRef>
              <c:f>Arkusz1!$A$3</c:f>
              <c:strCache>
                <c:ptCount val="1"/>
                <c:pt idx="0">
                  <c:v>European Union</c:v>
                </c:pt>
              </c:strCache>
            </c:strRef>
          </c:tx>
          <c:spPr>
            <a:solidFill>
              <a:srgbClr val="AAAAA9"/>
            </a:solidFill>
            <a:ln>
              <a:noFill/>
            </a:ln>
            <a:effectLst/>
          </c:spPr>
          <c:invertIfNegative val="0"/>
          <c:cat>
            <c:numRef>
              <c:f>Arkusz1!$B$1:$K$1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Arkusz1!$B$3:$K$3</c:f>
              <c:numCache>
                <c:formatCode>0.00</c:formatCode>
                <c:ptCount val="10"/>
                <c:pt idx="0">
                  <c:v>2.3428571428571421</c:v>
                </c:pt>
                <c:pt idx="1">
                  <c:v>3.4785714285714278</c:v>
                </c:pt>
                <c:pt idx="2">
                  <c:v>2.5857142857142859</c:v>
                </c:pt>
                <c:pt idx="3">
                  <c:v>3.5607142857142855</c:v>
                </c:pt>
                <c:pt idx="4">
                  <c:v>3.2178571428571421</c:v>
                </c:pt>
                <c:pt idx="5">
                  <c:v>2.7035714285714287</c:v>
                </c:pt>
                <c:pt idx="6">
                  <c:v>2.3857142857142857</c:v>
                </c:pt>
                <c:pt idx="7">
                  <c:v>2.2607142857142857</c:v>
                </c:pt>
                <c:pt idx="8">
                  <c:v>2.1535714285714289</c:v>
                </c:pt>
                <c:pt idx="9">
                  <c:v>2.1642857142857146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AD-4D89-997A-96D0AC32B949}"/>
            </c:ext>
          </c:extLst>
        </c:ser>
        <c:ser>
          <c:idx val="3"/>
          <c:order val="2"/>
          <c:tx>
            <c:strRef>
              <c:f>Arkusz1!$A$4</c:f>
              <c:strCache>
                <c:ptCount val="1"/>
                <c:pt idx="0">
                  <c:v>FTSE Developed All Cap</c:v>
                </c:pt>
              </c:strCache>
            </c:strRef>
          </c:tx>
          <c:spPr>
            <a:solidFill>
              <a:srgbClr val="A50E30"/>
            </a:solidFill>
            <a:ln>
              <a:noFill/>
            </a:ln>
            <a:effectLst/>
          </c:spPr>
          <c:invertIfNegative val="0"/>
          <c:cat>
            <c:numRef>
              <c:f>Arkusz1!$B$1:$K$1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Arkusz1!$B$4:$K$4</c:f>
              <c:numCache>
                <c:formatCode>0.00</c:formatCode>
                <c:ptCount val="10"/>
                <c:pt idx="0">
                  <c:v>2.4076923076923076</c:v>
                </c:pt>
                <c:pt idx="1">
                  <c:v>3.0576923076923075</c:v>
                </c:pt>
                <c:pt idx="2">
                  <c:v>2.2615384615384615</c:v>
                </c:pt>
                <c:pt idx="3">
                  <c:v>2.8269230769230771</c:v>
                </c:pt>
                <c:pt idx="4">
                  <c:v>2.692307692307693</c:v>
                </c:pt>
                <c:pt idx="5">
                  <c:v>2.3846153846153846</c:v>
                </c:pt>
                <c:pt idx="6">
                  <c:v>2.0999999999999996</c:v>
                </c:pt>
                <c:pt idx="7">
                  <c:v>2.0153846153846158</c:v>
                </c:pt>
                <c:pt idx="8">
                  <c:v>1.9269230769230767</c:v>
                </c:pt>
                <c:pt idx="9">
                  <c:v>1.9115384615384616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AD-4D89-997A-96D0AC32B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1453808"/>
        <c:axId val="160417152"/>
      </c:barChart>
      <c:catAx>
        <c:axId val="16145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160417152"/>
        <c:crosses val="autoZero"/>
        <c:auto val="1"/>
        <c:lblAlgn val="ctr"/>
        <c:lblOffset val="100"/>
        <c:noMultiLvlLbl val="0"/>
      </c:catAx>
      <c:valAx>
        <c:axId val="160417152"/>
        <c:scaling>
          <c:orientation val="minMax"/>
          <c:min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1614538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547874945353689E-3"/>
          <c:y val="0.8773887370552258"/>
          <c:w val="0.81355846416596034"/>
          <c:h val="0.103429624153157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rgbClr val="00599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5999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Arkusz1!$D$14:$D$18</c:f>
              <c:strCache>
                <c:ptCount val="5"/>
                <c:pt idx="0">
                  <c:v>Transport and logistic infraastructure</c:v>
                </c:pt>
                <c:pt idx="1">
                  <c:v>Domestic market</c:v>
                </c:pt>
                <c:pt idx="2">
                  <c:v>Potential for productivity increase</c:v>
                </c:pt>
                <c:pt idx="3">
                  <c:v>Labor costs</c:v>
                </c:pt>
                <c:pt idx="4">
                  <c:v>Local labor skill level</c:v>
                </c:pt>
              </c:strCache>
            </c:strRef>
          </c:cat>
          <c:val>
            <c:numRef>
              <c:f>Arkusz1!$E$14:$E$18</c:f>
              <c:numCache>
                <c:formatCode>0%</c:formatCode>
                <c:ptCount val="5"/>
                <c:pt idx="0">
                  <c:v>0.26</c:v>
                </c:pt>
                <c:pt idx="1">
                  <c:v>0.28999999999999998</c:v>
                </c:pt>
                <c:pt idx="2">
                  <c:v>0.31</c:v>
                </c:pt>
                <c:pt idx="3">
                  <c:v>0.43</c:v>
                </c:pt>
                <c:pt idx="4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EA-4CBB-B6E4-D9F1AFDAC1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8598352"/>
        <c:axId val="158598912"/>
      </c:barChart>
      <c:catAx>
        <c:axId val="158598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158598912"/>
        <c:crosses val="autoZero"/>
        <c:auto val="1"/>
        <c:lblAlgn val="ctr"/>
        <c:lblOffset val="100"/>
        <c:noMultiLvlLbl val="0"/>
      </c:catAx>
      <c:valAx>
        <c:axId val="15859891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58598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20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Number of listings on European exchanges in 08.2018</c:v>
                </c:pt>
              </c:strCache>
            </c:strRef>
          </c:tx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A50E3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41-4973-8F81-E73F54D737DF}"/>
              </c:ext>
            </c:extLst>
          </c:dPt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rgbClr val="A50E3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F41-4973-8F81-E73F54D737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005999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Arkusz1!$A$3:$A$17</c:f>
              <c:strCache>
                <c:ptCount val="15"/>
                <c:pt idx="0">
                  <c:v>BME </c:v>
                </c:pt>
                <c:pt idx="1">
                  <c:v>LSE Group</c:v>
                </c:pt>
                <c:pt idx="2">
                  <c:v>Euronext</c:v>
                </c:pt>
                <c:pt idx="3">
                  <c:v>NASDAQ Nordics &amp; Baltics</c:v>
                </c:pt>
                <c:pt idx="4">
                  <c:v>Warsaw Stock Exchange</c:v>
                </c:pt>
                <c:pt idx="5">
                  <c:v>Vienna</c:v>
                </c:pt>
                <c:pt idx="6">
                  <c:v>Deutsche Börse</c:v>
                </c:pt>
                <c:pt idx="7">
                  <c:v>SIX </c:v>
                </c:pt>
                <c:pt idx="8">
                  <c:v>Oslo Børs</c:v>
                </c:pt>
                <c:pt idx="9">
                  <c:v>Athens </c:v>
                </c:pt>
                <c:pt idx="10">
                  <c:v>Luxembourg </c:v>
                </c:pt>
                <c:pt idx="11">
                  <c:v>Cyprus</c:v>
                </c:pt>
                <c:pt idx="12">
                  <c:v>Bucharest </c:v>
                </c:pt>
                <c:pt idx="13">
                  <c:v>Budapest </c:v>
                </c:pt>
                <c:pt idx="14">
                  <c:v>CEESEG - Prague</c:v>
                </c:pt>
              </c:strCache>
            </c:strRef>
          </c:cat>
          <c:val>
            <c:numRef>
              <c:f>Arkusz1!$B$3:$B$17</c:f>
              <c:numCache>
                <c:formatCode>#,##0</c:formatCode>
                <c:ptCount val="15"/>
                <c:pt idx="0">
                  <c:v>3028</c:v>
                </c:pt>
                <c:pt idx="1">
                  <c:v>2500</c:v>
                </c:pt>
                <c:pt idx="2">
                  <c:v>1239</c:v>
                </c:pt>
                <c:pt idx="3">
                  <c:v>1008</c:v>
                </c:pt>
                <c:pt idx="4" formatCode="General">
                  <c:v>867</c:v>
                </c:pt>
                <c:pt idx="5" formatCode="General">
                  <c:v>621</c:v>
                </c:pt>
                <c:pt idx="6" formatCode="General">
                  <c:v>509</c:v>
                </c:pt>
                <c:pt idx="7" formatCode="General">
                  <c:v>270</c:v>
                </c:pt>
                <c:pt idx="8" formatCode="General">
                  <c:v>237</c:v>
                </c:pt>
                <c:pt idx="9" formatCode="General">
                  <c:v>199</c:v>
                </c:pt>
                <c:pt idx="10" formatCode="General">
                  <c:v>166</c:v>
                </c:pt>
                <c:pt idx="11" formatCode="General">
                  <c:v>106</c:v>
                </c:pt>
                <c:pt idx="12" formatCode="General">
                  <c:v>87</c:v>
                </c:pt>
                <c:pt idx="13" formatCode="General">
                  <c:v>41</c:v>
                </c:pt>
                <c:pt idx="14" formatCode="General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41-4973-8F81-E73F54D737D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42440688"/>
        <c:axId val="342441248"/>
      </c:barChart>
      <c:catAx>
        <c:axId val="342440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2441248"/>
        <c:crosses val="autoZero"/>
        <c:auto val="1"/>
        <c:lblAlgn val="ctr"/>
        <c:lblOffset val="100"/>
        <c:noMultiLvlLbl val="0"/>
      </c:catAx>
      <c:valAx>
        <c:axId val="342441248"/>
        <c:scaling>
          <c:orientation val="minMax"/>
        </c:scaling>
        <c:delete val="1"/>
        <c:axPos val="b"/>
        <c:numFmt formatCode="#,##0" sourceLinked="1"/>
        <c:majorTickMark val="none"/>
        <c:minorTickMark val="none"/>
        <c:tickLblPos val="nextTo"/>
        <c:crossAx val="342440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A50E3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7B1-42E7-BDC0-52469FADB96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'GPW2 slajd 14'!$A$1:$A$13</c:f>
              <c:strCache>
                <c:ptCount val="13"/>
                <c:pt idx="0">
                  <c:v>LSE Group</c:v>
                </c:pt>
                <c:pt idx="1">
                  <c:v>Nasdaq Nordic</c:v>
                </c:pt>
                <c:pt idx="2">
                  <c:v>Warsaw Stock Exchange</c:v>
                </c:pt>
                <c:pt idx="3">
                  <c:v>BME</c:v>
                </c:pt>
                <c:pt idx="4">
                  <c:v>Euronext</c:v>
                </c:pt>
                <c:pt idx="5">
                  <c:v>Deutsche Börse</c:v>
                </c:pt>
                <c:pt idx="6">
                  <c:v>Oslo Børs</c:v>
                </c:pt>
                <c:pt idx="7">
                  <c:v>SIX Swiss</c:v>
                </c:pt>
                <c:pt idx="8">
                  <c:v>Bucharest</c:v>
                </c:pt>
                <c:pt idx="9">
                  <c:v>Irish</c:v>
                </c:pt>
                <c:pt idx="10">
                  <c:v>Borsa Istanbul</c:v>
                </c:pt>
                <c:pt idx="11">
                  <c:v>Wiener Börse</c:v>
                </c:pt>
                <c:pt idx="12">
                  <c:v>Budapest</c:v>
                </c:pt>
              </c:strCache>
            </c:strRef>
          </c:cat>
          <c:val>
            <c:numRef>
              <c:f>'GPW2 slajd 14'!$B$1:$B$13</c:f>
              <c:numCache>
                <c:formatCode>General</c:formatCode>
                <c:ptCount val="13"/>
                <c:pt idx="0">
                  <c:v>135</c:v>
                </c:pt>
                <c:pt idx="1">
                  <c:v>98</c:v>
                </c:pt>
                <c:pt idx="2">
                  <c:v>27</c:v>
                </c:pt>
                <c:pt idx="3">
                  <c:v>27</c:v>
                </c:pt>
                <c:pt idx="4">
                  <c:v>20</c:v>
                </c:pt>
                <c:pt idx="5">
                  <c:v>13</c:v>
                </c:pt>
                <c:pt idx="6">
                  <c:v>11</c:v>
                </c:pt>
                <c:pt idx="7">
                  <c:v>5</c:v>
                </c:pt>
                <c:pt idx="8">
                  <c:v>4</c:v>
                </c:pt>
                <c:pt idx="9">
                  <c:v>3</c:v>
                </c:pt>
                <c:pt idx="10">
                  <c:v>3</c:v>
                </c:pt>
                <c:pt idx="11">
                  <c:v>1</c:v>
                </c:pt>
                <c:pt idx="1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B1-42E7-BDC0-52469FADB9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9842480"/>
        <c:axId val="159843040"/>
      </c:barChart>
      <c:catAx>
        <c:axId val="15984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159843040"/>
        <c:crosses val="autoZero"/>
        <c:auto val="1"/>
        <c:lblAlgn val="ctr"/>
        <c:lblOffset val="100"/>
        <c:noMultiLvlLbl val="0"/>
      </c:catAx>
      <c:valAx>
        <c:axId val="159843040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598424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[1]Arkusz1!$J$1</c:f>
              <c:strCache>
                <c:ptCount val="1"/>
                <c:pt idx="0">
                  <c:v>Poland mWIG40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[1]Arkusz1!$I$2:$I$256</c:f>
              <c:numCache>
                <c:formatCode>General</c:formatCode>
                <c:ptCount val="255"/>
                <c:pt idx="0">
                  <c:v>41411</c:v>
                </c:pt>
                <c:pt idx="1">
                  <c:v>41418</c:v>
                </c:pt>
                <c:pt idx="2">
                  <c:v>41425</c:v>
                </c:pt>
                <c:pt idx="3">
                  <c:v>41432</c:v>
                </c:pt>
                <c:pt idx="4">
                  <c:v>41439</c:v>
                </c:pt>
                <c:pt idx="5">
                  <c:v>41446</c:v>
                </c:pt>
                <c:pt idx="6">
                  <c:v>41453</c:v>
                </c:pt>
                <c:pt idx="7">
                  <c:v>41460</c:v>
                </c:pt>
                <c:pt idx="8">
                  <c:v>41467</c:v>
                </c:pt>
                <c:pt idx="9">
                  <c:v>41474</c:v>
                </c:pt>
                <c:pt idx="10">
                  <c:v>41481</c:v>
                </c:pt>
                <c:pt idx="11">
                  <c:v>41488</c:v>
                </c:pt>
                <c:pt idx="12">
                  <c:v>41495</c:v>
                </c:pt>
                <c:pt idx="13">
                  <c:v>41502</c:v>
                </c:pt>
                <c:pt idx="14">
                  <c:v>41509</c:v>
                </c:pt>
                <c:pt idx="15">
                  <c:v>41516</c:v>
                </c:pt>
                <c:pt idx="16">
                  <c:v>41523</c:v>
                </c:pt>
                <c:pt idx="17">
                  <c:v>41530</c:v>
                </c:pt>
                <c:pt idx="18">
                  <c:v>41537</c:v>
                </c:pt>
                <c:pt idx="19">
                  <c:v>41544</c:v>
                </c:pt>
                <c:pt idx="20">
                  <c:v>41551</c:v>
                </c:pt>
                <c:pt idx="21">
                  <c:v>41558</c:v>
                </c:pt>
                <c:pt idx="22">
                  <c:v>41565</c:v>
                </c:pt>
                <c:pt idx="23">
                  <c:v>41572</c:v>
                </c:pt>
                <c:pt idx="24">
                  <c:v>41579</c:v>
                </c:pt>
                <c:pt idx="25">
                  <c:v>41586</c:v>
                </c:pt>
                <c:pt idx="26">
                  <c:v>41593</c:v>
                </c:pt>
                <c:pt idx="27">
                  <c:v>41600</c:v>
                </c:pt>
                <c:pt idx="28">
                  <c:v>41607</c:v>
                </c:pt>
                <c:pt idx="29">
                  <c:v>41614</c:v>
                </c:pt>
                <c:pt idx="30">
                  <c:v>41621</c:v>
                </c:pt>
                <c:pt idx="31">
                  <c:v>41628</c:v>
                </c:pt>
                <c:pt idx="32">
                  <c:v>41635</c:v>
                </c:pt>
                <c:pt idx="33">
                  <c:v>41642</c:v>
                </c:pt>
                <c:pt idx="34">
                  <c:v>41649</c:v>
                </c:pt>
                <c:pt idx="35">
                  <c:v>41656</c:v>
                </c:pt>
                <c:pt idx="36">
                  <c:v>41663</c:v>
                </c:pt>
                <c:pt idx="37">
                  <c:v>41670</c:v>
                </c:pt>
                <c:pt idx="38">
                  <c:v>41677</c:v>
                </c:pt>
                <c:pt idx="39">
                  <c:v>41684</c:v>
                </c:pt>
                <c:pt idx="40">
                  <c:v>41691</c:v>
                </c:pt>
                <c:pt idx="41">
                  <c:v>41698</c:v>
                </c:pt>
                <c:pt idx="42">
                  <c:v>41705</c:v>
                </c:pt>
                <c:pt idx="43">
                  <c:v>41712</c:v>
                </c:pt>
                <c:pt idx="44">
                  <c:v>41719</c:v>
                </c:pt>
                <c:pt idx="45">
                  <c:v>41726</c:v>
                </c:pt>
                <c:pt idx="46">
                  <c:v>41733</c:v>
                </c:pt>
                <c:pt idx="47">
                  <c:v>41740</c:v>
                </c:pt>
                <c:pt idx="48">
                  <c:v>41747</c:v>
                </c:pt>
                <c:pt idx="49">
                  <c:v>41754</c:v>
                </c:pt>
                <c:pt idx="50">
                  <c:v>41761</c:v>
                </c:pt>
                <c:pt idx="51">
                  <c:v>41768</c:v>
                </c:pt>
                <c:pt idx="52">
                  <c:v>41775</c:v>
                </c:pt>
                <c:pt idx="53">
                  <c:v>41782</c:v>
                </c:pt>
                <c:pt idx="54">
                  <c:v>41789</c:v>
                </c:pt>
                <c:pt idx="55">
                  <c:v>41796</c:v>
                </c:pt>
                <c:pt idx="56">
                  <c:v>41803</c:v>
                </c:pt>
                <c:pt idx="57">
                  <c:v>41810</c:v>
                </c:pt>
                <c:pt idx="58">
                  <c:v>41817</c:v>
                </c:pt>
                <c:pt idx="59">
                  <c:v>41824</c:v>
                </c:pt>
                <c:pt idx="60">
                  <c:v>41831</c:v>
                </c:pt>
                <c:pt idx="61">
                  <c:v>41838</c:v>
                </c:pt>
                <c:pt idx="62">
                  <c:v>41845</c:v>
                </c:pt>
                <c:pt idx="63">
                  <c:v>41852</c:v>
                </c:pt>
                <c:pt idx="64">
                  <c:v>41859</c:v>
                </c:pt>
                <c:pt idx="65">
                  <c:v>41866</c:v>
                </c:pt>
                <c:pt idx="66">
                  <c:v>41873</c:v>
                </c:pt>
                <c:pt idx="67">
                  <c:v>41880</c:v>
                </c:pt>
                <c:pt idx="68">
                  <c:v>41887</c:v>
                </c:pt>
                <c:pt idx="69">
                  <c:v>41894</c:v>
                </c:pt>
                <c:pt idx="70">
                  <c:v>41901</c:v>
                </c:pt>
                <c:pt idx="71">
                  <c:v>41908</c:v>
                </c:pt>
                <c:pt idx="72">
                  <c:v>41915</c:v>
                </c:pt>
                <c:pt idx="73">
                  <c:v>41922</c:v>
                </c:pt>
                <c:pt idx="74">
                  <c:v>41929</c:v>
                </c:pt>
                <c:pt idx="75">
                  <c:v>41936</c:v>
                </c:pt>
                <c:pt idx="76">
                  <c:v>41943</c:v>
                </c:pt>
                <c:pt idx="77">
                  <c:v>41950</c:v>
                </c:pt>
                <c:pt idx="78">
                  <c:v>41957</c:v>
                </c:pt>
                <c:pt idx="79">
                  <c:v>41964</c:v>
                </c:pt>
                <c:pt idx="80">
                  <c:v>41971</c:v>
                </c:pt>
                <c:pt idx="81">
                  <c:v>41978</c:v>
                </c:pt>
                <c:pt idx="82">
                  <c:v>41985</c:v>
                </c:pt>
                <c:pt idx="83">
                  <c:v>41992</c:v>
                </c:pt>
                <c:pt idx="84">
                  <c:v>41999</c:v>
                </c:pt>
                <c:pt idx="85">
                  <c:v>42006</c:v>
                </c:pt>
                <c:pt idx="86">
                  <c:v>42013</c:v>
                </c:pt>
                <c:pt idx="87">
                  <c:v>42020</c:v>
                </c:pt>
                <c:pt idx="88">
                  <c:v>42027</c:v>
                </c:pt>
                <c:pt idx="89">
                  <c:v>42034</c:v>
                </c:pt>
                <c:pt idx="90">
                  <c:v>42041</c:v>
                </c:pt>
                <c:pt idx="91">
                  <c:v>42048</c:v>
                </c:pt>
                <c:pt idx="92">
                  <c:v>42055</c:v>
                </c:pt>
                <c:pt idx="93">
                  <c:v>42062</c:v>
                </c:pt>
                <c:pt idx="94">
                  <c:v>42069</c:v>
                </c:pt>
                <c:pt idx="95">
                  <c:v>42076</c:v>
                </c:pt>
                <c:pt idx="96">
                  <c:v>42083</c:v>
                </c:pt>
                <c:pt idx="97">
                  <c:v>42090</c:v>
                </c:pt>
                <c:pt idx="98">
                  <c:v>42097</c:v>
                </c:pt>
                <c:pt idx="99">
                  <c:v>42104</c:v>
                </c:pt>
                <c:pt idx="100">
                  <c:v>42111</c:v>
                </c:pt>
                <c:pt idx="101">
                  <c:v>42118</c:v>
                </c:pt>
                <c:pt idx="102">
                  <c:v>42125</c:v>
                </c:pt>
                <c:pt idx="103">
                  <c:v>42132</c:v>
                </c:pt>
                <c:pt idx="104">
                  <c:v>42139</c:v>
                </c:pt>
                <c:pt idx="105">
                  <c:v>42146</c:v>
                </c:pt>
                <c:pt idx="106">
                  <c:v>42153</c:v>
                </c:pt>
                <c:pt idx="107">
                  <c:v>42160</c:v>
                </c:pt>
                <c:pt idx="108">
                  <c:v>42167</c:v>
                </c:pt>
                <c:pt idx="109">
                  <c:v>42174</c:v>
                </c:pt>
                <c:pt idx="110">
                  <c:v>42181</c:v>
                </c:pt>
                <c:pt idx="111">
                  <c:v>42188</c:v>
                </c:pt>
                <c:pt idx="112">
                  <c:v>42195</c:v>
                </c:pt>
                <c:pt idx="113">
                  <c:v>42202</c:v>
                </c:pt>
                <c:pt idx="114">
                  <c:v>42209</c:v>
                </c:pt>
                <c:pt idx="115">
                  <c:v>42216</c:v>
                </c:pt>
                <c:pt idx="116">
                  <c:v>42223</c:v>
                </c:pt>
                <c:pt idx="117">
                  <c:v>42230</c:v>
                </c:pt>
                <c:pt idx="118">
                  <c:v>42237</c:v>
                </c:pt>
                <c:pt idx="119">
                  <c:v>42244</c:v>
                </c:pt>
                <c:pt idx="120">
                  <c:v>42251</c:v>
                </c:pt>
                <c:pt idx="121">
                  <c:v>42258</c:v>
                </c:pt>
                <c:pt idx="122">
                  <c:v>42265</c:v>
                </c:pt>
                <c:pt idx="123">
                  <c:v>42272</c:v>
                </c:pt>
                <c:pt idx="124">
                  <c:v>42279</c:v>
                </c:pt>
                <c:pt idx="125">
                  <c:v>42286</c:v>
                </c:pt>
                <c:pt idx="126">
                  <c:v>42293</c:v>
                </c:pt>
                <c:pt idx="127">
                  <c:v>42300</c:v>
                </c:pt>
                <c:pt idx="128">
                  <c:v>42307</c:v>
                </c:pt>
                <c:pt idx="129">
                  <c:v>42314</c:v>
                </c:pt>
                <c:pt idx="130">
                  <c:v>42321</c:v>
                </c:pt>
                <c:pt idx="131">
                  <c:v>42328</c:v>
                </c:pt>
                <c:pt idx="132">
                  <c:v>42335</c:v>
                </c:pt>
                <c:pt idx="133">
                  <c:v>42342</c:v>
                </c:pt>
                <c:pt idx="134">
                  <c:v>42349</c:v>
                </c:pt>
                <c:pt idx="135">
                  <c:v>42356</c:v>
                </c:pt>
                <c:pt idx="136">
                  <c:v>42363</c:v>
                </c:pt>
                <c:pt idx="137">
                  <c:v>42370</c:v>
                </c:pt>
                <c:pt idx="138">
                  <c:v>42377</c:v>
                </c:pt>
                <c:pt idx="139">
                  <c:v>42384</c:v>
                </c:pt>
                <c:pt idx="140">
                  <c:v>42391</c:v>
                </c:pt>
                <c:pt idx="141">
                  <c:v>42398</c:v>
                </c:pt>
                <c:pt idx="142">
                  <c:v>42405</c:v>
                </c:pt>
                <c:pt idx="143">
                  <c:v>42412</c:v>
                </c:pt>
                <c:pt idx="144">
                  <c:v>42419</c:v>
                </c:pt>
                <c:pt idx="145">
                  <c:v>42426</c:v>
                </c:pt>
                <c:pt idx="146">
                  <c:v>42433</c:v>
                </c:pt>
                <c:pt idx="147">
                  <c:v>42440</c:v>
                </c:pt>
                <c:pt idx="148">
                  <c:v>42447</c:v>
                </c:pt>
                <c:pt idx="149">
                  <c:v>42454</c:v>
                </c:pt>
                <c:pt idx="150">
                  <c:v>42461</c:v>
                </c:pt>
                <c:pt idx="151">
                  <c:v>42468</c:v>
                </c:pt>
                <c:pt idx="152">
                  <c:v>42475</c:v>
                </c:pt>
                <c:pt idx="153">
                  <c:v>42482</c:v>
                </c:pt>
                <c:pt idx="154">
                  <c:v>42489</c:v>
                </c:pt>
                <c:pt idx="155">
                  <c:v>42496</c:v>
                </c:pt>
                <c:pt idx="156">
                  <c:v>42503</c:v>
                </c:pt>
                <c:pt idx="157">
                  <c:v>42510</c:v>
                </c:pt>
                <c:pt idx="158">
                  <c:v>42517</c:v>
                </c:pt>
                <c:pt idx="159">
                  <c:v>42524</c:v>
                </c:pt>
                <c:pt idx="160">
                  <c:v>42531</c:v>
                </c:pt>
                <c:pt idx="161">
                  <c:v>42538</c:v>
                </c:pt>
                <c:pt idx="162">
                  <c:v>42545</c:v>
                </c:pt>
                <c:pt idx="163">
                  <c:v>42552</c:v>
                </c:pt>
                <c:pt idx="164">
                  <c:v>42559</c:v>
                </c:pt>
                <c:pt idx="165">
                  <c:v>42566</c:v>
                </c:pt>
                <c:pt idx="166">
                  <c:v>42573</c:v>
                </c:pt>
                <c:pt idx="167">
                  <c:v>42580</c:v>
                </c:pt>
                <c:pt idx="168">
                  <c:v>42587</c:v>
                </c:pt>
                <c:pt idx="169">
                  <c:v>42594</c:v>
                </c:pt>
                <c:pt idx="170">
                  <c:v>42601</c:v>
                </c:pt>
                <c:pt idx="171">
                  <c:v>42608</c:v>
                </c:pt>
                <c:pt idx="172">
                  <c:v>42615</c:v>
                </c:pt>
                <c:pt idx="173">
                  <c:v>42622</c:v>
                </c:pt>
                <c:pt idx="174">
                  <c:v>42629</c:v>
                </c:pt>
                <c:pt idx="175">
                  <c:v>42636</c:v>
                </c:pt>
                <c:pt idx="176">
                  <c:v>42643</c:v>
                </c:pt>
                <c:pt idx="177">
                  <c:v>42650</c:v>
                </c:pt>
                <c:pt idx="178">
                  <c:v>42657</c:v>
                </c:pt>
                <c:pt idx="179">
                  <c:v>42664</c:v>
                </c:pt>
                <c:pt idx="180">
                  <c:v>42671</c:v>
                </c:pt>
                <c:pt idx="181">
                  <c:v>42678</c:v>
                </c:pt>
                <c:pt idx="182">
                  <c:v>42685</c:v>
                </c:pt>
                <c:pt idx="183">
                  <c:v>42692</c:v>
                </c:pt>
                <c:pt idx="184">
                  <c:v>42699</c:v>
                </c:pt>
                <c:pt idx="185">
                  <c:v>42706</c:v>
                </c:pt>
                <c:pt idx="186">
                  <c:v>42713</c:v>
                </c:pt>
                <c:pt idx="187">
                  <c:v>42720</c:v>
                </c:pt>
                <c:pt idx="188">
                  <c:v>42727</c:v>
                </c:pt>
                <c:pt idx="189">
                  <c:v>42734</c:v>
                </c:pt>
                <c:pt idx="190">
                  <c:v>42741</c:v>
                </c:pt>
                <c:pt idx="191">
                  <c:v>42748</c:v>
                </c:pt>
                <c:pt idx="192">
                  <c:v>42755</c:v>
                </c:pt>
                <c:pt idx="193">
                  <c:v>42762</c:v>
                </c:pt>
                <c:pt idx="194">
                  <c:v>42769</c:v>
                </c:pt>
                <c:pt idx="195">
                  <c:v>42776</c:v>
                </c:pt>
                <c:pt idx="196">
                  <c:v>42783</c:v>
                </c:pt>
                <c:pt idx="197">
                  <c:v>42790</c:v>
                </c:pt>
                <c:pt idx="198">
                  <c:v>42797</c:v>
                </c:pt>
                <c:pt idx="199">
                  <c:v>42804</c:v>
                </c:pt>
                <c:pt idx="200">
                  <c:v>42811</c:v>
                </c:pt>
                <c:pt idx="201">
                  <c:v>42818</c:v>
                </c:pt>
                <c:pt idx="202">
                  <c:v>42825</c:v>
                </c:pt>
                <c:pt idx="203">
                  <c:v>42832</c:v>
                </c:pt>
                <c:pt idx="204">
                  <c:v>42839</c:v>
                </c:pt>
                <c:pt idx="205">
                  <c:v>42846</c:v>
                </c:pt>
                <c:pt idx="206">
                  <c:v>42853</c:v>
                </c:pt>
                <c:pt idx="207">
                  <c:v>42860</c:v>
                </c:pt>
                <c:pt idx="208">
                  <c:v>42867</c:v>
                </c:pt>
                <c:pt idx="209">
                  <c:v>42874</c:v>
                </c:pt>
                <c:pt idx="210">
                  <c:v>42881</c:v>
                </c:pt>
                <c:pt idx="211">
                  <c:v>42888</c:v>
                </c:pt>
                <c:pt idx="212">
                  <c:v>42895</c:v>
                </c:pt>
                <c:pt idx="213">
                  <c:v>42902</c:v>
                </c:pt>
                <c:pt idx="214">
                  <c:v>42909</c:v>
                </c:pt>
                <c:pt idx="215">
                  <c:v>42916</c:v>
                </c:pt>
                <c:pt idx="216">
                  <c:v>42923</c:v>
                </c:pt>
                <c:pt idx="217">
                  <c:v>42930</c:v>
                </c:pt>
                <c:pt idx="218">
                  <c:v>42937</c:v>
                </c:pt>
                <c:pt idx="219">
                  <c:v>42944</c:v>
                </c:pt>
                <c:pt idx="220">
                  <c:v>42951</c:v>
                </c:pt>
                <c:pt idx="221">
                  <c:v>42958</c:v>
                </c:pt>
                <c:pt idx="222">
                  <c:v>42965</c:v>
                </c:pt>
                <c:pt idx="223">
                  <c:v>42972</c:v>
                </c:pt>
                <c:pt idx="224">
                  <c:v>42979</c:v>
                </c:pt>
                <c:pt idx="225">
                  <c:v>42986</c:v>
                </c:pt>
                <c:pt idx="226">
                  <c:v>42993</c:v>
                </c:pt>
                <c:pt idx="227">
                  <c:v>43000</c:v>
                </c:pt>
                <c:pt idx="228">
                  <c:v>43007</c:v>
                </c:pt>
                <c:pt idx="229">
                  <c:v>43014</c:v>
                </c:pt>
                <c:pt idx="230">
                  <c:v>43021</c:v>
                </c:pt>
                <c:pt idx="231">
                  <c:v>43028</c:v>
                </c:pt>
                <c:pt idx="232">
                  <c:v>43035</c:v>
                </c:pt>
                <c:pt idx="233">
                  <c:v>43042</c:v>
                </c:pt>
                <c:pt idx="234">
                  <c:v>43049</c:v>
                </c:pt>
                <c:pt idx="235">
                  <c:v>43056</c:v>
                </c:pt>
                <c:pt idx="236">
                  <c:v>43063</c:v>
                </c:pt>
                <c:pt idx="237">
                  <c:v>43070</c:v>
                </c:pt>
                <c:pt idx="238">
                  <c:v>43077</c:v>
                </c:pt>
                <c:pt idx="239">
                  <c:v>43084</c:v>
                </c:pt>
                <c:pt idx="240">
                  <c:v>43091</c:v>
                </c:pt>
                <c:pt idx="241">
                  <c:v>43098</c:v>
                </c:pt>
                <c:pt idx="242">
                  <c:v>43105</c:v>
                </c:pt>
                <c:pt idx="243">
                  <c:v>43112</c:v>
                </c:pt>
                <c:pt idx="244">
                  <c:v>43119</c:v>
                </c:pt>
                <c:pt idx="245">
                  <c:v>43126</c:v>
                </c:pt>
                <c:pt idx="246">
                  <c:v>43133</c:v>
                </c:pt>
                <c:pt idx="247">
                  <c:v>43140</c:v>
                </c:pt>
                <c:pt idx="248">
                  <c:v>43147</c:v>
                </c:pt>
                <c:pt idx="249">
                  <c:v>43154</c:v>
                </c:pt>
                <c:pt idx="250">
                  <c:v>43161</c:v>
                </c:pt>
                <c:pt idx="251">
                  <c:v>43168</c:v>
                </c:pt>
                <c:pt idx="252">
                  <c:v>43175</c:v>
                </c:pt>
                <c:pt idx="253">
                  <c:v>43182</c:v>
                </c:pt>
                <c:pt idx="254">
                  <c:v>43189</c:v>
                </c:pt>
              </c:numCache>
            </c:numRef>
          </c:cat>
          <c:val>
            <c:numRef>
              <c:f>[1]Arkusz1!$J$2:$J$256</c:f>
              <c:numCache>
                <c:formatCode>General</c:formatCode>
                <c:ptCount val="255"/>
                <c:pt idx="0">
                  <c:v>1</c:v>
                </c:pt>
                <c:pt idx="1">
                  <c:v>1.0089905443022333</c:v>
                </c:pt>
                <c:pt idx="2">
                  <c:v>1.0221565677488751</c:v>
                </c:pt>
                <c:pt idx="3">
                  <c:v>1.0488847218891044</c:v>
                </c:pt>
                <c:pt idx="4">
                  <c:v>1.0692170158951659</c:v>
                </c:pt>
                <c:pt idx="5">
                  <c:v>1.0335709976815006</c:v>
                </c:pt>
                <c:pt idx="6">
                  <c:v>1.0091395387712678</c:v>
                </c:pt>
                <c:pt idx="7">
                  <c:v>1.0260631300467333</c:v>
                </c:pt>
                <c:pt idx="8">
                  <c:v>1.0391383032073784</c:v>
                </c:pt>
                <c:pt idx="9">
                  <c:v>1.0472130766267651</c:v>
                </c:pt>
                <c:pt idx="10">
                  <c:v>1.0488629178204651</c:v>
                </c:pt>
                <c:pt idx="11">
                  <c:v>1.0974750888515796</c:v>
                </c:pt>
                <c:pt idx="12">
                  <c:v>1.1497539774255208</c:v>
                </c:pt>
                <c:pt idx="13">
                  <c:v>1.1772452739681223</c:v>
                </c:pt>
                <c:pt idx="14">
                  <c:v>1.174308992724709</c:v>
                </c:pt>
                <c:pt idx="15">
                  <c:v>1.1218665736359739</c:v>
                </c:pt>
                <c:pt idx="16">
                  <c:v>1.1060113817238295</c:v>
                </c:pt>
                <c:pt idx="17">
                  <c:v>1.1569493200764596</c:v>
                </c:pt>
                <c:pt idx="18">
                  <c:v>1.173647602642653</c:v>
                </c:pt>
                <c:pt idx="19">
                  <c:v>1.197904629003772</c:v>
                </c:pt>
                <c:pt idx="20">
                  <c:v>1.2075347593194221</c:v>
                </c:pt>
                <c:pt idx="21">
                  <c:v>1.2364324182892525</c:v>
                </c:pt>
                <c:pt idx="22">
                  <c:v>1.2545043571797163</c:v>
                </c:pt>
                <c:pt idx="23">
                  <c:v>1.2965353334932299</c:v>
                </c:pt>
                <c:pt idx="24">
                  <c:v>1.2677939370153137</c:v>
                </c:pt>
                <c:pt idx="25">
                  <c:v>1.25054328471026</c:v>
                </c:pt>
                <c:pt idx="26">
                  <c:v>1.2513682053071102</c:v>
                </c:pt>
                <c:pt idx="27">
                  <c:v>1.2810653467937116</c:v>
                </c:pt>
                <c:pt idx="28">
                  <c:v>1.2753127066844006</c:v>
                </c:pt>
                <c:pt idx="29">
                  <c:v>1.2445544338573575</c:v>
                </c:pt>
                <c:pt idx="30">
                  <c:v>1.2233645131514872</c:v>
                </c:pt>
                <c:pt idx="31">
                  <c:v>1.1968107915603718</c:v>
                </c:pt>
                <c:pt idx="32">
                  <c:v>1.2093335949821569</c:v>
                </c:pt>
                <c:pt idx="33">
                  <c:v>1.2252832711917376</c:v>
                </c:pt>
                <c:pt idx="34">
                  <c:v>1.1837646904912456</c:v>
                </c:pt>
                <c:pt idx="35">
                  <c:v>1.2112232809308883</c:v>
                </c:pt>
                <c:pt idx="36">
                  <c:v>1.2215983835917115</c:v>
                </c:pt>
                <c:pt idx="37">
                  <c:v>1.2288809425172069</c:v>
                </c:pt>
                <c:pt idx="38">
                  <c:v>1.2677285248093961</c:v>
                </c:pt>
                <c:pt idx="39">
                  <c:v>1.3013758367311339</c:v>
                </c:pt>
                <c:pt idx="40">
                  <c:v>1.293308331334627</c:v>
                </c:pt>
                <c:pt idx="41">
                  <c:v>1.3008743431524321</c:v>
                </c:pt>
                <c:pt idx="42">
                  <c:v>1.2530398505694496</c:v>
                </c:pt>
                <c:pt idx="43">
                  <c:v>1.1770381353160497</c:v>
                </c:pt>
                <c:pt idx="44">
                  <c:v>1.234106650967737</c:v>
                </c:pt>
                <c:pt idx="45">
                  <c:v>1.2553147417308068</c:v>
                </c:pt>
                <c:pt idx="46">
                  <c:v>1.2798007108126375</c:v>
                </c:pt>
                <c:pt idx="47">
                  <c:v>1.2624083320614292</c:v>
                </c:pt>
                <c:pt idx="48">
                  <c:v>1.2301637485554804</c:v>
                </c:pt>
                <c:pt idx="49">
                  <c:v>1.2383330062723037</c:v>
                </c:pt>
                <c:pt idx="50">
                  <c:v>1.2512918910668731</c:v>
                </c:pt>
                <c:pt idx="51">
                  <c:v>1.2017348770613929</c:v>
                </c:pt>
                <c:pt idx="52">
                  <c:v>1.2254286316493324</c:v>
                </c:pt>
                <c:pt idx="53">
                  <c:v>1.2635930197908263</c:v>
                </c:pt>
                <c:pt idx="54">
                  <c:v>1.2666455894003155</c:v>
                </c:pt>
                <c:pt idx="55">
                  <c:v>1.2841070143688811</c:v>
                </c:pt>
                <c:pt idx="56">
                  <c:v>1.2675686283060419</c:v>
                </c:pt>
                <c:pt idx="57">
                  <c:v>1.2743206215613165</c:v>
                </c:pt>
                <c:pt idx="58">
                  <c:v>1.2431989475902869</c:v>
                </c:pt>
                <c:pt idx="59">
                  <c:v>1.2160601501573525</c:v>
                </c:pt>
                <c:pt idx="60">
                  <c:v>1.2169831890630791</c:v>
                </c:pt>
                <c:pt idx="61">
                  <c:v>1.2175500948476985</c:v>
                </c:pt>
                <c:pt idx="62">
                  <c:v>1.2304871755736286</c:v>
                </c:pt>
                <c:pt idx="63">
                  <c:v>1.2072004302669543</c:v>
                </c:pt>
                <c:pt idx="64">
                  <c:v>1.1799344424336247</c:v>
                </c:pt>
                <c:pt idx="65">
                  <c:v>1.2175246567676195</c:v>
                </c:pt>
                <c:pt idx="66">
                  <c:v>1.2346154125693187</c:v>
                </c:pt>
                <c:pt idx="67">
                  <c:v>1.2353458488687321</c:v>
                </c:pt>
                <c:pt idx="68">
                  <c:v>1.2865018279077542</c:v>
                </c:pt>
                <c:pt idx="69">
                  <c:v>1.2955577844159052</c:v>
                </c:pt>
                <c:pt idx="70">
                  <c:v>1.3462340739448646</c:v>
                </c:pt>
                <c:pt idx="71">
                  <c:v>1.3168022152933738</c:v>
                </c:pt>
                <c:pt idx="72">
                  <c:v>1.2987666165173086</c:v>
                </c:pt>
                <c:pt idx="73">
                  <c:v>1.2758941485147794</c:v>
                </c:pt>
                <c:pt idx="74">
                  <c:v>1.2605731562842959</c:v>
                </c:pt>
                <c:pt idx="75">
                  <c:v>1.2847320643365385</c:v>
                </c:pt>
                <c:pt idx="76">
                  <c:v>1.2905392146174477</c:v>
                </c:pt>
                <c:pt idx="77">
                  <c:v>1.2925161168407358</c:v>
                </c:pt>
                <c:pt idx="78">
                  <c:v>1.2879154583578627</c:v>
                </c:pt>
                <c:pt idx="79">
                  <c:v>1.2864654877933555</c:v>
                </c:pt>
                <c:pt idx="80">
                  <c:v>1.2946492815559383</c:v>
                </c:pt>
                <c:pt idx="81">
                  <c:v>1.3062272420033576</c:v>
                </c:pt>
                <c:pt idx="82">
                  <c:v>1.2866217502852697</c:v>
                </c:pt>
                <c:pt idx="83">
                  <c:v>1.2657588906089876</c:v>
                </c:pt>
                <c:pt idx="84">
                  <c:v>1.2691530572938241</c:v>
                </c:pt>
                <c:pt idx="85">
                  <c:v>1.2678847873013104</c:v>
                </c:pt>
                <c:pt idx="86">
                  <c:v>1.2972948418841621</c:v>
                </c:pt>
                <c:pt idx="87">
                  <c:v>1.2421777903756839</c:v>
                </c:pt>
                <c:pt idx="88">
                  <c:v>1.277918292886786</c:v>
                </c:pt>
                <c:pt idx="89">
                  <c:v>1.2854116244757938</c:v>
                </c:pt>
                <c:pt idx="90">
                  <c:v>1.2920873034908313</c:v>
                </c:pt>
                <c:pt idx="91">
                  <c:v>1.2903974881712925</c:v>
                </c:pt>
                <c:pt idx="92">
                  <c:v>1.300002180406864</c:v>
                </c:pt>
                <c:pt idx="93">
                  <c:v>1.3289398135025328</c:v>
                </c:pt>
                <c:pt idx="94">
                  <c:v>1.3598180087070912</c:v>
                </c:pt>
                <c:pt idx="95">
                  <c:v>1.3601668738053188</c:v>
                </c:pt>
                <c:pt idx="96">
                  <c:v>1.3768433523028729</c:v>
                </c:pt>
                <c:pt idx="97">
                  <c:v>1.3421131049720543</c:v>
                </c:pt>
                <c:pt idx="98">
                  <c:v>1.3533858084585249</c:v>
                </c:pt>
                <c:pt idx="99">
                  <c:v>1.3736345202014695</c:v>
                </c:pt>
                <c:pt idx="100">
                  <c:v>1.387004048288744</c:v>
                </c:pt>
                <c:pt idx="101">
                  <c:v>1.4019761754210001</c:v>
                </c:pt>
                <c:pt idx="102">
                  <c:v>1.4040766340332438</c:v>
                </c:pt>
                <c:pt idx="103">
                  <c:v>1.4340208882977563</c:v>
                </c:pt>
                <c:pt idx="104">
                  <c:v>1.4312990137292951</c:v>
                </c:pt>
                <c:pt idx="105">
                  <c:v>1.4224938040104949</c:v>
                </c:pt>
                <c:pt idx="106">
                  <c:v>1.3985747407132838</c:v>
                </c:pt>
                <c:pt idx="107">
                  <c:v>1.3841004731482893</c:v>
                </c:pt>
                <c:pt idx="108">
                  <c:v>1.3669261350834732</c:v>
                </c:pt>
                <c:pt idx="109">
                  <c:v>1.3387661804359359</c:v>
                </c:pt>
                <c:pt idx="110">
                  <c:v>1.3633429998037632</c:v>
                </c:pt>
                <c:pt idx="111">
                  <c:v>1.3337875847633167</c:v>
                </c:pt>
                <c:pt idx="112">
                  <c:v>1.3289252774567732</c:v>
                </c:pt>
                <c:pt idx="113">
                  <c:v>1.3710652741134828</c:v>
                </c:pt>
                <c:pt idx="114">
                  <c:v>1.358509764588739</c:v>
                </c:pt>
                <c:pt idx="115">
                  <c:v>1.3863753643096468</c:v>
                </c:pt>
                <c:pt idx="116">
                  <c:v>1.3846492088757094</c:v>
                </c:pt>
                <c:pt idx="117">
                  <c:v>1.3966741527302327</c:v>
                </c:pt>
                <c:pt idx="118">
                  <c:v>1.3602213839769168</c:v>
                </c:pt>
                <c:pt idx="119">
                  <c:v>1.335764486986605</c:v>
                </c:pt>
                <c:pt idx="120">
                  <c:v>1.3127539265493606</c:v>
                </c:pt>
                <c:pt idx="121">
                  <c:v>1.3312655808240483</c:v>
                </c:pt>
                <c:pt idx="122">
                  <c:v>1.3292741425550005</c:v>
                </c:pt>
                <c:pt idx="123">
                  <c:v>1.3036325578352919</c:v>
                </c:pt>
                <c:pt idx="124">
                  <c:v>1.2925597249780141</c:v>
                </c:pt>
                <c:pt idx="125">
                  <c:v>1.3625435172869924</c:v>
                </c:pt>
                <c:pt idx="126">
                  <c:v>1.3631394951631306</c:v>
                </c:pt>
                <c:pt idx="127">
                  <c:v>1.3618239830218986</c:v>
                </c:pt>
                <c:pt idx="128">
                  <c:v>1.3377740953128521</c:v>
                </c:pt>
                <c:pt idx="129">
                  <c:v>1.3352847974765423</c:v>
                </c:pt>
                <c:pt idx="130">
                  <c:v>1.3174163632267113</c:v>
                </c:pt>
                <c:pt idx="131">
                  <c:v>1.327337214457551</c:v>
                </c:pt>
                <c:pt idx="132">
                  <c:v>1.3205815871908364</c:v>
                </c:pt>
                <c:pt idx="133">
                  <c:v>1.290055891095945</c:v>
                </c:pt>
                <c:pt idx="134">
                  <c:v>1.2430790252127712</c:v>
                </c:pt>
                <c:pt idx="135">
                  <c:v>1.2636947721111425</c:v>
                </c:pt>
                <c:pt idx="136">
                  <c:v>1.2867743787657442</c:v>
                </c:pt>
                <c:pt idx="137">
                  <c:v>1.2962700506581195</c:v>
                </c:pt>
                <c:pt idx="138">
                  <c:v>1.249420375175341</c:v>
                </c:pt>
                <c:pt idx="139">
                  <c:v>1.2353930910174504</c:v>
                </c:pt>
                <c:pt idx="140">
                  <c:v>1.1854908459251829</c:v>
                </c:pt>
                <c:pt idx="141">
                  <c:v>1.2259083211593949</c:v>
                </c:pt>
                <c:pt idx="142">
                  <c:v>1.2493694990151827</c:v>
                </c:pt>
                <c:pt idx="143">
                  <c:v>1.203079461294144</c:v>
                </c:pt>
                <c:pt idx="144">
                  <c:v>1.2406115314451009</c:v>
                </c:pt>
                <c:pt idx="145">
                  <c:v>1.2641235854610471</c:v>
                </c:pt>
                <c:pt idx="146">
                  <c:v>1.2735756492161436</c:v>
                </c:pt>
                <c:pt idx="147">
                  <c:v>1.2882861275247293</c:v>
                </c:pt>
                <c:pt idx="148">
                  <c:v>1.2989955592380205</c:v>
                </c:pt>
                <c:pt idx="149">
                  <c:v>1.2938970411878856</c:v>
                </c:pt>
                <c:pt idx="150">
                  <c:v>1.3004855039283663</c:v>
                </c:pt>
                <c:pt idx="151">
                  <c:v>1.2909135177957538</c:v>
                </c:pt>
                <c:pt idx="152">
                  <c:v>1.3084003808443987</c:v>
                </c:pt>
                <c:pt idx="153">
                  <c:v>1.3324248304733661</c:v>
                </c:pt>
                <c:pt idx="154">
                  <c:v>1.3134516567458152</c:v>
                </c:pt>
                <c:pt idx="155">
                  <c:v>1.2843323230781529</c:v>
                </c:pt>
                <c:pt idx="156">
                  <c:v>1.2757524220686247</c:v>
                </c:pt>
                <c:pt idx="157">
                  <c:v>1.2643997703304768</c:v>
                </c:pt>
                <c:pt idx="158">
                  <c:v>1.2986903022770715</c:v>
                </c:pt>
                <c:pt idx="159">
                  <c:v>1.2671107428646184</c:v>
                </c:pt>
                <c:pt idx="160">
                  <c:v>1.2710463772539955</c:v>
                </c:pt>
                <c:pt idx="161">
                  <c:v>1.2496347818502931</c:v>
                </c:pt>
                <c:pt idx="162">
                  <c:v>1.2163472370611021</c:v>
                </c:pt>
                <c:pt idx="163">
                  <c:v>1.2356583738525608</c:v>
                </c:pt>
                <c:pt idx="164">
                  <c:v>1.2157585272078435</c:v>
                </c:pt>
                <c:pt idx="165">
                  <c:v>1.2574442724345696</c:v>
                </c:pt>
                <c:pt idx="166">
                  <c:v>1.2951071669973615</c:v>
                </c:pt>
                <c:pt idx="167">
                  <c:v>1.3071066727718057</c:v>
                </c:pt>
                <c:pt idx="168">
                  <c:v>1.3449694379637906</c:v>
                </c:pt>
                <c:pt idx="169">
                  <c:v>1.3969830437026214</c:v>
                </c:pt>
                <c:pt idx="170">
                  <c:v>1.3828794453044937</c:v>
                </c:pt>
                <c:pt idx="171">
                  <c:v>1.4138666608522483</c:v>
                </c:pt>
                <c:pt idx="172">
                  <c:v>1.4228572051544817</c:v>
                </c:pt>
                <c:pt idx="173">
                  <c:v>1.4401950737340921</c:v>
                </c:pt>
                <c:pt idx="174">
                  <c:v>1.4648445733307167</c:v>
                </c:pt>
                <c:pt idx="175">
                  <c:v>1.4831999651134902</c:v>
                </c:pt>
                <c:pt idx="176">
                  <c:v>1.4645284143354482</c:v>
                </c:pt>
                <c:pt idx="177">
                  <c:v>1.4593063398963579</c:v>
                </c:pt>
                <c:pt idx="178">
                  <c:v>1.4681660597867561</c:v>
                </c:pt>
                <c:pt idx="179">
                  <c:v>1.4824840648598361</c:v>
                </c:pt>
                <c:pt idx="180">
                  <c:v>1.4802128077099186</c:v>
                </c:pt>
                <c:pt idx="181">
                  <c:v>1.4368663192551729</c:v>
                </c:pt>
                <c:pt idx="182">
                  <c:v>1.4586558518486215</c:v>
                </c:pt>
                <c:pt idx="183">
                  <c:v>1.4311609212945799</c:v>
                </c:pt>
                <c:pt idx="184">
                  <c:v>1.4879605200997172</c:v>
                </c:pt>
                <c:pt idx="185">
                  <c:v>1.5047823590548661</c:v>
                </c:pt>
                <c:pt idx="186">
                  <c:v>1.5275857808400379</c:v>
                </c:pt>
                <c:pt idx="187">
                  <c:v>1.5335782657043802</c:v>
                </c:pt>
                <c:pt idx="188">
                  <c:v>1.5135766667393467</c:v>
                </c:pt>
                <c:pt idx="189">
                  <c:v>1.5319320585221201</c:v>
                </c:pt>
                <c:pt idx="190">
                  <c:v>1.5347738554680967</c:v>
                </c:pt>
                <c:pt idx="191">
                  <c:v>1.5936702788740378</c:v>
                </c:pt>
                <c:pt idx="192">
                  <c:v>1.6146566949392755</c:v>
                </c:pt>
                <c:pt idx="193">
                  <c:v>1.6878529533610971</c:v>
                </c:pt>
                <c:pt idx="194">
                  <c:v>1.6727209297254866</c:v>
                </c:pt>
                <c:pt idx="195">
                  <c:v>1.7441110844616936</c:v>
                </c:pt>
                <c:pt idx="196">
                  <c:v>1.7407278198111769</c:v>
                </c:pt>
                <c:pt idx="197">
                  <c:v>1.7650284543095742</c:v>
                </c:pt>
                <c:pt idx="198">
                  <c:v>1.7792701451424167</c:v>
                </c:pt>
                <c:pt idx="199">
                  <c:v>1.7334270908284819</c:v>
                </c:pt>
                <c:pt idx="200">
                  <c:v>1.7784670286142059</c:v>
                </c:pt>
                <c:pt idx="201">
                  <c:v>1.7428428144691799</c:v>
                </c:pt>
                <c:pt idx="202">
                  <c:v>1.7238514706844295</c:v>
                </c:pt>
                <c:pt idx="203">
                  <c:v>1.7348806954044291</c:v>
                </c:pt>
                <c:pt idx="204">
                  <c:v>1.7000704998219334</c:v>
                </c:pt>
                <c:pt idx="205">
                  <c:v>1.7108235396725029</c:v>
                </c:pt>
                <c:pt idx="206">
                  <c:v>1.7654209275450798</c:v>
                </c:pt>
                <c:pt idx="207">
                  <c:v>1.7772750728619293</c:v>
                </c:pt>
                <c:pt idx="208">
                  <c:v>1.7707919964532046</c:v>
                </c:pt>
                <c:pt idx="209">
                  <c:v>1.740168182049437</c:v>
                </c:pt>
                <c:pt idx="210">
                  <c:v>1.757898523864553</c:v>
                </c:pt>
                <c:pt idx="211">
                  <c:v>1.7769080377065025</c:v>
                </c:pt>
                <c:pt idx="212">
                  <c:v>1.7716023810042953</c:v>
                </c:pt>
                <c:pt idx="213">
                  <c:v>1.744020234175697</c:v>
                </c:pt>
                <c:pt idx="214">
                  <c:v>1.7763556679676427</c:v>
                </c:pt>
                <c:pt idx="215">
                  <c:v>1.7833656760351482</c:v>
                </c:pt>
                <c:pt idx="216">
                  <c:v>1.7519314770802898</c:v>
                </c:pt>
                <c:pt idx="217">
                  <c:v>1.7869488113148579</c:v>
                </c:pt>
                <c:pt idx="218">
                  <c:v>1.7800514576019886</c:v>
                </c:pt>
                <c:pt idx="219">
                  <c:v>1.7924725087034572</c:v>
                </c:pt>
                <c:pt idx="220">
                  <c:v>1.7690513049735079</c:v>
                </c:pt>
                <c:pt idx="221">
                  <c:v>1.7557617251379107</c:v>
                </c:pt>
                <c:pt idx="222">
                  <c:v>1.7681464361249808</c:v>
                </c:pt>
                <c:pt idx="223">
                  <c:v>1.7720820705143578</c:v>
                </c:pt>
                <c:pt idx="224">
                  <c:v>1.7840161640828844</c:v>
                </c:pt>
                <c:pt idx="225">
                  <c:v>1.7768099193976263</c:v>
                </c:pt>
                <c:pt idx="226">
                  <c:v>1.7738591021084535</c:v>
                </c:pt>
                <c:pt idx="227">
                  <c:v>1.7896924899519584</c:v>
                </c:pt>
                <c:pt idx="228">
                  <c:v>1.8126521742290445</c:v>
                </c:pt>
                <c:pt idx="229">
                  <c:v>1.7917784125184424</c:v>
                </c:pt>
                <c:pt idx="230">
                  <c:v>1.7983305351445245</c:v>
                </c:pt>
                <c:pt idx="231">
                  <c:v>1.7558889155383059</c:v>
                </c:pt>
                <c:pt idx="232">
                  <c:v>1.7522658061327576</c:v>
                </c:pt>
                <c:pt idx="233">
                  <c:v>1.7619068384827274</c:v>
                </c:pt>
                <c:pt idx="234">
                  <c:v>1.7564521873114856</c:v>
                </c:pt>
                <c:pt idx="235">
                  <c:v>1.7378605847851207</c:v>
                </c:pt>
                <c:pt idx="236">
                  <c:v>1.7541373220242895</c:v>
                </c:pt>
                <c:pt idx="237">
                  <c:v>1.716707004193649</c:v>
                </c:pt>
                <c:pt idx="238">
                  <c:v>1.7206971487546241</c:v>
                </c:pt>
                <c:pt idx="239">
                  <c:v>1.7203264795877575</c:v>
                </c:pt>
                <c:pt idx="240">
                  <c:v>1.739150658846274</c:v>
                </c:pt>
                <c:pt idx="241">
                  <c:v>1.7615034632129023</c:v>
                </c:pt>
                <c:pt idx="242">
                  <c:v>1.7935154699866993</c:v>
                </c:pt>
                <c:pt idx="243">
                  <c:v>1.7834565263211448</c:v>
                </c:pt>
                <c:pt idx="244">
                  <c:v>1.8258000276184867</c:v>
                </c:pt>
                <c:pt idx="245">
                  <c:v>1.8237613472007208</c:v>
                </c:pt>
                <c:pt idx="246">
                  <c:v>1.8018191861267978</c:v>
                </c:pt>
                <c:pt idx="247">
                  <c:v>1.717368394275705</c:v>
                </c:pt>
                <c:pt idx="248">
                  <c:v>1.7549404385525005</c:v>
                </c:pt>
                <c:pt idx="249">
                  <c:v>1.7416399566825833</c:v>
                </c:pt>
                <c:pt idx="250">
                  <c:v>1.6893756041544017</c:v>
                </c:pt>
                <c:pt idx="251">
                  <c:v>1.7369121077993153</c:v>
                </c:pt>
                <c:pt idx="252">
                  <c:v>1.7275000181700571</c:v>
                </c:pt>
                <c:pt idx="253">
                  <c:v>1.67593339583833</c:v>
                </c:pt>
                <c:pt idx="254">
                  <c:v>1.6552522367340412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4F-4194-A4FC-02C4DA682CC7}"/>
            </c:ext>
          </c:extLst>
        </c:ser>
        <c:ser>
          <c:idx val="1"/>
          <c:order val="1"/>
          <c:tx>
            <c:strRef>
              <c:f>[1]Arkusz1!$K$1</c:f>
              <c:strCache>
                <c:ptCount val="1"/>
                <c:pt idx="0">
                  <c:v>Germany</c:v>
                </c:pt>
              </c:strCache>
            </c:strRef>
          </c:tx>
          <c:spPr>
            <a:ln w="28575" cap="rnd">
              <a:solidFill>
                <a:srgbClr val="005999"/>
              </a:solidFill>
              <a:round/>
            </a:ln>
            <a:effectLst/>
          </c:spPr>
          <c:marker>
            <c:symbol val="none"/>
          </c:marker>
          <c:cat>
            <c:numRef>
              <c:f>[1]Arkusz1!$I$2:$I$256</c:f>
              <c:numCache>
                <c:formatCode>General</c:formatCode>
                <c:ptCount val="255"/>
                <c:pt idx="0">
                  <c:v>41411</c:v>
                </c:pt>
                <c:pt idx="1">
                  <c:v>41418</c:v>
                </c:pt>
                <c:pt idx="2">
                  <c:v>41425</c:v>
                </c:pt>
                <c:pt idx="3">
                  <c:v>41432</c:v>
                </c:pt>
                <c:pt idx="4">
                  <c:v>41439</c:v>
                </c:pt>
                <c:pt idx="5">
                  <c:v>41446</c:v>
                </c:pt>
                <c:pt idx="6">
                  <c:v>41453</c:v>
                </c:pt>
                <c:pt idx="7">
                  <c:v>41460</c:v>
                </c:pt>
                <c:pt idx="8">
                  <c:v>41467</c:v>
                </c:pt>
                <c:pt idx="9">
                  <c:v>41474</c:v>
                </c:pt>
                <c:pt idx="10">
                  <c:v>41481</c:v>
                </c:pt>
                <c:pt idx="11">
                  <c:v>41488</c:v>
                </c:pt>
                <c:pt idx="12">
                  <c:v>41495</c:v>
                </c:pt>
                <c:pt idx="13">
                  <c:v>41502</c:v>
                </c:pt>
                <c:pt idx="14">
                  <c:v>41509</c:v>
                </c:pt>
                <c:pt idx="15">
                  <c:v>41516</c:v>
                </c:pt>
                <c:pt idx="16">
                  <c:v>41523</c:v>
                </c:pt>
                <c:pt idx="17">
                  <c:v>41530</c:v>
                </c:pt>
                <c:pt idx="18">
                  <c:v>41537</c:v>
                </c:pt>
                <c:pt idx="19">
                  <c:v>41544</c:v>
                </c:pt>
                <c:pt idx="20">
                  <c:v>41551</c:v>
                </c:pt>
                <c:pt idx="21">
                  <c:v>41558</c:v>
                </c:pt>
                <c:pt idx="22">
                  <c:v>41565</c:v>
                </c:pt>
                <c:pt idx="23">
                  <c:v>41572</c:v>
                </c:pt>
                <c:pt idx="24">
                  <c:v>41579</c:v>
                </c:pt>
                <c:pt idx="25">
                  <c:v>41586</c:v>
                </c:pt>
                <c:pt idx="26">
                  <c:v>41593</c:v>
                </c:pt>
                <c:pt idx="27">
                  <c:v>41600</c:v>
                </c:pt>
                <c:pt idx="28">
                  <c:v>41607</c:v>
                </c:pt>
                <c:pt idx="29">
                  <c:v>41614</c:v>
                </c:pt>
                <c:pt idx="30">
                  <c:v>41621</c:v>
                </c:pt>
                <c:pt idx="31">
                  <c:v>41628</c:v>
                </c:pt>
                <c:pt idx="32">
                  <c:v>41635</c:v>
                </c:pt>
                <c:pt idx="33">
                  <c:v>41642</c:v>
                </c:pt>
                <c:pt idx="34">
                  <c:v>41649</c:v>
                </c:pt>
                <c:pt idx="35">
                  <c:v>41656</c:v>
                </c:pt>
                <c:pt idx="36">
                  <c:v>41663</c:v>
                </c:pt>
                <c:pt idx="37">
                  <c:v>41670</c:v>
                </c:pt>
                <c:pt idx="38">
                  <c:v>41677</c:v>
                </c:pt>
                <c:pt idx="39">
                  <c:v>41684</c:v>
                </c:pt>
                <c:pt idx="40">
                  <c:v>41691</c:v>
                </c:pt>
                <c:pt idx="41">
                  <c:v>41698</c:v>
                </c:pt>
                <c:pt idx="42">
                  <c:v>41705</c:v>
                </c:pt>
                <c:pt idx="43">
                  <c:v>41712</c:v>
                </c:pt>
                <c:pt idx="44">
                  <c:v>41719</c:v>
                </c:pt>
                <c:pt idx="45">
                  <c:v>41726</c:v>
                </c:pt>
                <c:pt idx="46">
                  <c:v>41733</c:v>
                </c:pt>
                <c:pt idx="47">
                  <c:v>41740</c:v>
                </c:pt>
                <c:pt idx="48">
                  <c:v>41747</c:v>
                </c:pt>
                <c:pt idx="49">
                  <c:v>41754</c:v>
                </c:pt>
                <c:pt idx="50">
                  <c:v>41761</c:v>
                </c:pt>
                <c:pt idx="51">
                  <c:v>41768</c:v>
                </c:pt>
                <c:pt idx="52">
                  <c:v>41775</c:v>
                </c:pt>
                <c:pt idx="53">
                  <c:v>41782</c:v>
                </c:pt>
                <c:pt idx="54">
                  <c:v>41789</c:v>
                </c:pt>
                <c:pt idx="55">
                  <c:v>41796</c:v>
                </c:pt>
                <c:pt idx="56">
                  <c:v>41803</c:v>
                </c:pt>
                <c:pt idx="57">
                  <c:v>41810</c:v>
                </c:pt>
                <c:pt idx="58">
                  <c:v>41817</c:v>
                </c:pt>
                <c:pt idx="59">
                  <c:v>41824</c:v>
                </c:pt>
                <c:pt idx="60">
                  <c:v>41831</c:v>
                </c:pt>
                <c:pt idx="61">
                  <c:v>41838</c:v>
                </c:pt>
                <c:pt idx="62">
                  <c:v>41845</c:v>
                </c:pt>
                <c:pt idx="63">
                  <c:v>41852</c:v>
                </c:pt>
                <c:pt idx="64">
                  <c:v>41859</c:v>
                </c:pt>
                <c:pt idx="65">
                  <c:v>41866</c:v>
                </c:pt>
                <c:pt idx="66">
                  <c:v>41873</c:v>
                </c:pt>
                <c:pt idx="67">
                  <c:v>41880</c:v>
                </c:pt>
                <c:pt idx="68">
                  <c:v>41887</c:v>
                </c:pt>
                <c:pt idx="69">
                  <c:v>41894</c:v>
                </c:pt>
                <c:pt idx="70">
                  <c:v>41901</c:v>
                </c:pt>
                <c:pt idx="71">
                  <c:v>41908</c:v>
                </c:pt>
                <c:pt idx="72">
                  <c:v>41915</c:v>
                </c:pt>
                <c:pt idx="73">
                  <c:v>41922</c:v>
                </c:pt>
                <c:pt idx="74">
                  <c:v>41929</c:v>
                </c:pt>
                <c:pt idx="75">
                  <c:v>41936</c:v>
                </c:pt>
                <c:pt idx="76">
                  <c:v>41943</c:v>
                </c:pt>
                <c:pt idx="77">
                  <c:v>41950</c:v>
                </c:pt>
                <c:pt idx="78">
                  <c:v>41957</c:v>
                </c:pt>
                <c:pt idx="79">
                  <c:v>41964</c:v>
                </c:pt>
                <c:pt idx="80">
                  <c:v>41971</c:v>
                </c:pt>
                <c:pt idx="81">
                  <c:v>41978</c:v>
                </c:pt>
                <c:pt idx="82">
                  <c:v>41985</c:v>
                </c:pt>
                <c:pt idx="83">
                  <c:v>41992</c:v>
                </c:pt>
                <c:pt idx="84">
                  <c:v>41999</c:v>
                </c:pt>
                <c:pt idx="85">
                  <c:v>42006</c:v>
                </c:pt>
                <c:pt idx="86">
                  <c:v>42013</c:v>
                </c:pt>
                <c:pt idx="87">
                  <c:v>42020</c:v>
                </c:pt>
                <c:pt idx="88">
                  <c:v>42027</c:v>
                </c:pt>
                <c:pt idx="89">
                  <c:v>42034</c:v>
                </c:pt>
                <c:pt idx="90">
                  <c:v>42041</c:v>
                </c:pt>
                <c:pt idx="91">
                  <c:v>42048</c:v>
                </c:pt>
                <c:pt idx="92">
                  <c:v>42055</c:v>
                </c:pt>
                <c:pt idx="93">
                  <c:v>42062</c:v>
                </c:pt>
                <c:pt idx="94">
                  <c:v>42069</c:v>
                </c:pt>
                <c:pt idx="95">
                  <c:v>42076</c:v>
                </c:pt>
                <c:pt idx="96">
                  <c:v>42083</c:v>
                </c:pt>
                <c:pt idx="97">
                  <c:v>42090</c:v>
                </c:pt>
                <c:pt idx="98">
                  <c:v>42097</c:v>
                </c:pt>
                <c:pt idx="99">
                  <c:v>42104</c:v>
                </c:pt>
                <c:pt idx="100">
                  <c:v>42111</c:v>
                </c:pt>
                <c:pt idx="101">
                  <c:v>42118</c:v>
                </c:pt>
                <c:pt idx="102">
                  <c:v>42125</c:v>
                </c:pt>
                <c:pt idx="103">
                  <c:v>42132</c:v>
                </c:pt>
                <c:pt idx="104">
                  <c:v>42139</c:v>
                </c:pt>
                <c:pt idx="105">
                  <c:v>42146</c:v>
                </c:pt>
                <c:pt idx="106">
                  <c:v>42153</c:v>
                </c:pt>
                <c:pt idx="107">
                  <c:v>42160</c:v>
                </c:pt>
                <c:pt idx="108">
                  <c:v>42167</c:v>
                </c:pt>
                <c:pt idx="109">
                  <c:v>42174</c:v>
                </c:pt>
                <c:pt idx="110">
                  <c:v>42181</c:v>
                </c:pt>
                <c:pt idx="111">
                  <c:v>42188</c:v>
                </c:pt>
                <c:pt idx="112">
                  <c:v>42195</c:v>
                </c:pt>
                <c:pt idx="113">
                  <c:v>42202</c:v>
                </c:pt>
                <c:pt idx="114">
                  <c:v>42209</c:v>
                </c:pt>
                <c:pt idx="115">
                  <c:v>42216</c:v>
                </c:pt>
                <c:pt idx="116">
                  <c:v>42223</c:v>
                </c:pt>
                <c:pt idx="117">
                  <c:v>42230</c:v>
                </c:pt>
                <c:pt idx="118">
                  <c:v>42237</c:v>
                </c:pt>
                <c:pt idx="119">
                  <c:v>42244</c:v>
                </c:pt>
                <c:pt idx="120">
                  <c:v>42251</c:v>
                </c:pt>
                <c:pt idx="121">
                  <c:v>42258</c:v>
                </c:pt>
                <c:pt idx="122">
                  <c:v>42265</c:v>
                </c:pt>
                <c:pt idx="123">
                  <c:v>42272</c:v>
                </c:pt>
                <c:pt idx="124">
                  <c:v>42279</c:v>
                </c:pt>
                <c:pt idx="125">
                  <c:v>42286</c:v>
                </c:pt>
                <c:pt idx="126">
                  <c:v>42293</c:v>
                </c:pt>
                <c:pt idx="127">
                  <c:v>42300</c:v>
                </c:pt>
                <c:pt idx="128">
                  <c:v>42307</c:v>
                </c:pt>
                <c:pt idx="129">
                  <c:v>42314</c:v>
                </c:pt>
                <c:pt idx="130">
                  <c:v>42321</c:v>
                </c:pt>
                <c:pt idx="131">
                  <c:v>42328</c:v>
                </c:pt>
                <c:pt idx="132">
                  <c:v>42335</c:v>
                </c:pt>
                <c:pt idx="133">
                  <c:v>42342</c:v>
                </c:pt>
                <c:pt idx="134">
                  <c:v>42349</c:v>
                </c:pt>
                <c:pt idx="135">
                  <c:v>42356</c:v>
                </c:pt>
                <c:pt idx="136">
                  <c:v>42363</c:v>
                </c:pt>
                <c:pt idx="137">
                  <c:v>42370</c:v>
                </c:pt>
                <c:pt idx="138">
                  <c:v>42377</c:v>
                </c:pt>
                <c:pt idx="139">
                  <c:v>42384</c:v>
                </c:pt>
                <c:pt idx="140">
                  <c:v>42391</c:v>
                </c:pt>
                <c:pt idx="141">
                  <c:v>42398</c:v>
                </c:pt>
                <c:pt idx="142">
                  <c:v>42405</c:v>
                </c:pt>
                <c:pt idx="143">
                  <c:v>42412</c:v>
                </c:pt>
                <c:pt idx="144">
                  <c:v>42419</c:v>
                </c:pt>
                <c:pt idx="145">
                  <c:v>42426</c:v>
                </c:pt>
                <c:pt idx="146">
                  <c:v>42433</c:v>
                </c:pt>
                <c:pt idx="147">
                  <c:v>42440</c:v>
                </c:pt>
                <c:pt idx="148">
                  <c:v>42447</c:v>
                </c:pt>
                <c:pt idx="149">
                  <c:v>42454</c:v>
                </c:pt>
                <c:pt idx="150">
                  <c:v>42461</c:v>
                </c:pt>
                <c:pt idx="151">
                  <c:v>42468</c:v>
                </c:pt>
                <c:pt idx="152">
                  <c:v>42475</c:v>
                </c:pt>
                <c:pt idx="153">
                  <c:v>42482</c:v>
                </c:pt>
                <c:pt idx="154">
                  <c:v>42489</c:v>
                </c:pt>
                <c:pt idx="155">
                  <c:v>42496</c:v>
                </c:pt>
                <c:pt idx="156">
                  <c:v>42503</c:v>
                </c:pt>
                <c:pt idx="157">
                  <c:v>42510</c:v>
                </c:pt>
                <c:pt idx="158">
                  <c:v>42517</c:v>
                </c:pt>
                <c:pt idx="159">
                  <c:v>42524</c:v>
                </c:pt>
                <c:pt idx="160">
                  <c:v>42531</c:v>
                </c:pt>
                <c:pt idx="161">
                  <c:v>42538</c:v>
                </c:pt>
                <c:pt idx="162">
                  <c:v>42545</c:v>
                </c:pt>
                <c:pt idx="163">
                  <c:v>42552</c:v>
                </c:pt>
                <c:pt idx="164">
                  <c:v>42559</c:v>
                </c:pt>
                <c:pt idx="165">
                  <c:v>42566</c:v>
                </c:pt>
                <c:pt idx="166">
                  <c:v>42573</c:v>
                </c:pt>
                <c:pt idx="167">
                  <c:v>42580</c:v>
                </c:pt>
                <c:pt idx="168">
                  <c:v>42587</c:v>
                </c:pt>
                <c:pt idx="169">
                  <c:v>42594</c:v>
                </c:pt>
                <c:pt idx="170">
                  <c:v>42601</c:v>
                </c:pt>
                <c:pt idx="171">
                  <c:v>42608</c:v>
                </c:pt>
                <c:pt idx="172">
                  <c:v>42615</c:v>
                </c:pt>
                <c:pt idx="173">
                  <c:v>42622</c:v>
                </c:pt>
                <c:pt idx="174">
                  <c:v>42629</c:v>
                </c:pt>
                <c:pt idx="175">
                  <c:v>42636</c:v>
                </c:pt>
                <c:pt idx="176">
                  <c:v>42643</c:v>
                </c:pt>
                <c:pt idx="177">
                  <c:v>42650</c:v>
                </c:pt>
                <c:pt idx="178">
                  <c:v>42657</c:v>
                </c:pt>
                <c:pt idx="179">
                  <c:v>42664</c:v>
                </c:pt>
                <c:pt idx="180">
                  <c:v>42671</c:v>
                </c:pt>
                <c:pt idx="181">
                  <c:v>42678</c:v>
                </c:pt>
                <c:pt idx="182">
                  <c:v>42685</c:v>
                </c:pt>
                <c:pt idx="183">
                  <c:v>42692</c:v>
                </c:pt>
                <c:pt idx="184">
                  <c:v>42699</c:v>
                </c:pt>
                <c:pt idx="185">
                  <c:v>42706</c:v>
                </c:pt>
                <c:pt idx="186">
                  <c:v>42713</c:v>
                </c:pt>
                <c:pt idx="187">
                  <c:v>42720</c:v>
                </c:pt>
                <c:pt idx="188">
                  <c:v>42727</c:v>
                </c:pt>
                <c:pt idx="189">
                  <c:v>42734</c:v>
                </c:pt>
                <c:pt idx="190">
                  <c:v>42741</c:v>
                </c:pt>
                <c:pt idx="191">
                  <c:v>42748</c:v>
                </c:pt>
                <c:pt idx="192">
                  <c:v>42755</c:v>
                </c:pt>
                <c:pt idx="193">
                  <c:v>42762</c:v>
                </c:pt>
                <c:pt idx="194">
                  <c:v>42769</c:v>
                </c:pt>
                <c:pt idx="195">
                  <c:v>42776</c:v>
                </c:pt>
                <c:pt idx="196">
                  <c:v>42783</c:v>
                </c:pt>
                <c:pt idx="197">
                  <c:v>42790</c:v>
                </c:pt>
                <c:pt idx="198">
                  <c:v>42797</c:v>
                </c:pt>
                <c:pt idx="199">
                  <c:v>42804</c:v>
                </c:pt>
                <c:pt idx="200">
                  <c:v>42811</c:v>
                </c:pt>
                <c:pt idx="201">
                  <c:v>42818</c:v>
                </c:pt>
                <c:pt idx="202">
                  <c:v>42825</c:v>
                </c:pt>
                <c:pt idx="203">
                  <c:v>42832</c:v>
                </c:pt>
                <c:pt idx="204">
                  <c:v>42839</c:v>
                </c:pt>
                <c:pt idx="205">
                  <c:v>42846</c:v>
                </c:pt>
                <c:pt idx="206">
                  <c:v>42853</c:v>
                </c:pt>
                <c:pt idx="207">
                  <c:v>42860</c:v>
                </c:pt>
                <c:pt idx="208">
                  <c:v>42867</c:v>
                </c:pt>
                <c:pt idx="209">
                  <c:v>42874</c:v>
                </c:pt>
                <c:pt idx="210">
                  <c:v>42881</c:v>
                </c:pt>
                <c:pt idx="211">
                  <c:v>42888</c:v>
                </c:pt>
                <c:pt idx="212">
                  <c:v>42895</c:v>
                </c:pt>
                <c:pt idx="213">
                  <c:v>42902</c:v>
                </c:pt>
                <c:pt idx="214">
                  <c:v>42909</c:v>
                </c:pt>
                <c:pt idx="215">
                  <c:v>42916</c:v>
                </c:pt>
                <c:pt idx="216">
                  <c:v>42923</c:v>
                </c:pt>
                <c:pt idx="217">
                  <c:v>42930</c:v>
                </c:pt>
                <c:pt idx="218">
                  <c:v>42937</c:v>
                </c:pt>
                <c:pt idx="219">
                  <c:v>42944</c:v>
                </c:pt>
                <c:pt idx="220">
                  <c:v>42951</c:v>
                </c:pt>
                <c:pt idx="221">
                  <c:v>42958</c:v>
                </c:pt>
                <c:pt idx="222">
                  <c:v>42965</c:v>
                </c:pt>
                <c:pt idx="223">
                  <c:v>42972</c:v>
                </c:pt>
                <c:pt idx="224">
                  <c:v>42979</c:v>
                </c:pt>
                <c:pt idx="225">
                  <c:v>42986</c:v>
                </c:pt>
                <c:pt idx="226">
                  <c:v>42993</c:v>
                </c:pt>
                <c:pt idx="227">
                  <c:v>43000</c:v>
                </c:pt>
                <c:pt idx="228">
                  <c:v>43007</c:v>
                </c:pt>
                <c:pt idx="229">
                  <c:v>43014</c:v>
                </c:pt>
                <c:pt idx="230">
                  <c:v>43021</c:v>
                </c:pt>
                <c:pt idx="231">
                  <c:v>43028</c:v>
                </c:pt>
                <c:pt idx="232">
                  <c:v>43035</c:v>
                </c:pt>
                <c:pt idx="233">
                  <c:v>43042</c:v>
                </c:pt>
                <c:pt idx="234">
                  <c:v>43049</c:v>
                </c:pt>
                <c:pt idx="235">
                  <c:v>43056</c:v>
                </c:pt>
                <c:pt idx="236">
                  <c:v>43063</c:v>
                </c:pt>
                <c:pt idx="237">
                  <c:v>43070</c:v>
                </c:pt>
                <c:pt idx="238">
                  <c:v>43077</c:v>
                </c:pt>
                <c:pt idx="239">
                  <c:v>43084</c:v>
                </c:pt>
                <c:pt idx="240">
                  <c:v>43091</c:v>
                </c:pt>
                <c:pt idx="241">
                  <c:v>43098</c:v>
                </c:pt>
                <c:pt idx="242">
                  <c:v>43105</c:v>
                </c:pt>
                <c:pt idx="243">
                  <c:v>43112</c:v>
                </c:pt>
                <c:pt idx="244">
                  <c:v>43119</c:v>
                </c:pt>
                <c:pt idx="245">
                  <c:v>43126</c:v>
                </c:pt>
                <c:pt idx="246">
                  <c:v>43133</c:v>
                </c:pt>
                <c:pt idx="247">
                  <c:v>43140</c:v>
                </c:pt>
                <c:pt idx="248">
                  <c:v>43147</c:v>
                </c:pt>
                <c:pt idx="249">
                  <c:v>43154</c:v>
                </c:pt>
                <c:pt idx="250">
                  <c:v>43161</c:v>
                </c:pt>
                <c:pt idx="251">
                  <c:v>43168</c:v>
                </c:pt>
                <c:pt idx="252">
                  <c:v>43175</c:v>
                </c:pt>
                <c:pt idx="253">
                  <c:v>43182</c:v>
                </c:pt>
                <c:pt idx="254">
                  <c:v>43189</c:v>
                </c:pt>
              </c:numCache>
            </c:numRef>
          </c:cat>
          <c:val>
            <c:numRef>
              <c:f>[1]Arkusz1!$K$2:$K$256</c:f>
              <c:numCache>
                <c:formatCode>General</c:formatCode>
                <c:ptCount val="255"/>
                <c:pt idx="0">
                  <c:v>1</c:v>
                </c:pt>
                <c:pt idx="1">
                  <c:v>0.99596231493943477</c:v>
                </c:pt>
                <c:pt idx="2">
                  <c:v>1.0048508299685959</c:v>
                </c:pt>
                <c:pt idx="3">
                  <c:v>0.98822341857335128</c:v>
                </c:pt>
                <c:pt idx="4">
                  <c:v>0.98429789143113511</c:v>
                </c:pt>
                <c:pt idx="5">
                  <c:v>0.94694930462090632</c:v>
                </c:pt>
                <c:pt idx="6">
                  <c:v>0.95522095109914773</c:v>
                </c:pt>
                <c:pt idx="7">
                  <c:v>0.9419582772543742</c:v>
                </c:pt>
                <c:pt idx="8">
                  <c:v>0.97552153432032307</c:v>
                </c:pt>
                <c:pt idx="9">
                  <c:v>0.98390533871691344</c:v>
                </c:pt>
                <c:pt idx="10">
                  <c:v>0.98586810228802169</c:v>
                </c:pt>
                <c:pt idx="11">
                  <c:v>0.99192462987886942</c:v>
                </c:pt>
                <c:pt idx="12">
                  <c:v>0.99097128757290276</c:v>
                </c:pt>
                <c:pt idx="13">
                  <c:v>0.99573799910273675</c:v>
                </c:pt>
                <c:pt idx="14">
                  <c:v>0.99621467025572019</c:v>
                </c:pt>
                <c:pt idx="15">
                  <c:v>0.96388515029161059</c:v>
                </c:pt>
                <c:pt idx="16">
                  <c:v>0.97807312696276361</c:v>
                </c:pt>
                <c:pt idx="17">
                  <c:v>1.011468147151189</c:v>
                </c:pt>
                <c:pt idx="18">
                  <c:v>1.0134869896814716</c:v>
                </c:pt>
                <c:pt idx="19">
                  <c:v>1.0177489905787349</c:v>
                </c:pt>
                <c:pt idx="20">
                  <c:v>1.0062247644683715</c:v>
                </c:pt>
                <c:pt idx="21">
                  <c:v>1.0142720951099149</c:v>
                </c:pt>
                <c:pt idx="22">
                  <c:v>1.0274786899955137</c:v>
                </c:pt>
                <c:pt idx="23">
                  <c:v>1.0361428891879767</c:v>
                </c:pt>
                <c:pt idx="24">
                  <c:v>1.049938313144908</c:v>
                </c:pt>
                <c:pt idx="25">
                  <c:v>1.0526861821444595</c:v>
                </c:pt>
                <c:pt idx="26">
                  <c:v>1.0647992373261552</c:v>
                </c:pt>
                <c:pt idx="27">
                  <c:v>1.0723138178555407</c:v>
                </c:pt>
                <c:pt idx="28">
                  <c:v>1.090006729475101</c:v>
                </c:pt>
                <c:pt idx="29">
                  <c:v>1.0656123822341859</c:v>
                </c:pt>
                <c:pt idx="30">
                  <c:v>1.0469380888290714</c:v>
                </c:pt>
                <c:pt idx="31">
                  <c:v>1.0782021085688649</c:v>
                </c:pt>
                <c:pt idx="32">
                  <c:v>1.0955024674742038</c:v>
                </c:pt>
                <c:pt idx="33">
                  <c:v>1.0967362045760431</c:v>
                </c:pt>
                <c:pt idx="34">
                  <c:v>1.1048956931359355</c:v>
                </c:pt>
                <c:pt idx="35">
                  <c:v>1.1299349484073578</c:v>
                </c:pt>
                <c:pt idx="36">
                  <c:v>1.0950538358008077</c:v>
                </c:pt>
                <c:pt idx="37">
                  <c:v>1.0749214894571557</c:v>
                </c:pt>
                <c:pt idx="38">
                  <c:v>1.0897543741588156</c:v>
                </c:pt>
                <c:pt idx="39">
                  <c:v>1.1246635262449529</c:v>
                </c:pt>
                <c:pt idx="40">
                  <c:v>1.1289816061013909</c:v>
                </c:pt>
                <c:pt idx="41">
                  <c:v>1.1354867653656349</c:v>
                </c:pt>
                <c:pt idx="42">
                  <c:v>1.125112157918349</c:v>
                </c:pt>
                <c:pt idx="43">
                  <c:v>1.0798283983849259</c:v>
                </c:pt>
                <c:pt idx="44">
                  <c:v>1.1097184836249439</c:v>
                </c:pt>
                <c:pt idx="45">
                  <c:v>1.1186630776132795</c:v>
                </c:pt>
                <c:pt idx="46">
                  <c:v>1.1394683714670255</c:v>
                </c:pt>
                <c:pt idx="47">
                  <c:v>1.0839502018842531</c:v>
                </c:pt>
                <c:pt idx="48">
                  <c:v>1.0887449528936743</c:v>
                </c:pt>
                <c:pt idx="49">
                  <c:v>1.0866139524450427</c:v>
                </c:pt>
                <c:pt idx="50">
                  <c:v>1.0974091520861373</c:v>
                </c:pt>
                <c:pt idx="51">
                  <c:v>1.1061574697173622</c:v>
                </c:pt>
                <c:pt idx="52">
                  <c:v>1.093483624943921</c:v>
                </c:pt>
                <c:pt idx="53">
                  <c:v>1.1178218932256618</c:v>
                </c:pt>
                <c:pt idx="54">
                  <c:v>1.1353746074472859</c:v>
                </c:pt>
                <c:pt idx="55">
                  <c:v>1.1455248990578737</c:v>
                </c:pt>
                <c:pt idx="56">
                  <c:v>1.1289535666218036</c:v>
                </c:pt>
                <c:pt idx="57">
                  <c:v>1.1374214894571557</c:v>
                </c:pt>
                <c:pt idx="58">
                  <c:v>1.113840287124271</c:v>
                </c:pt>
                <c:pt idx="59">
                  <c:v>1.1274113952445042</c:v>
                </c:pt>
                <c:pt idx="60">
                  <c:v>1.0810901749663526</c:v>
                </c:pt>
                <c:pt idx="61">
                  <c:v>1.0881280843427545</c:v>
                </c:pt>
                <c:pt idx="62">
                  <c:v>1.0865578734858681</c:v>
                </c:pt>
                <c:pt idx="63">
                  <c:v>1.0394235082996859</c:v>
                </c:pt>
                <c:pt idx="64">
                  <c:v>1.0204127411395245</c:v>
                </c:pt>
                <c:pt idx="65">
                  <c:v>1.0439378645132347</c:v>
                </c:pt>
                <c:pt idx="66">
                  <c:v>1.0675190668461194</c:v>
                </c:pt>
                <c:pt idx="67">
                  <c:v>1.0740242261103634</c:v>
                </c:pt>
                <c:pt idx="68">
                  <c:v>1.088829071332436</c:v>
                </c:pt>
                <c:pt idx="69">
                  <c:v>1.0787068192014355</c:v>
                </c:pt>
                <c:pt idx="70">
                  <c:v>1.0792115298340064</c:v>
                </c:pt>
                <c:pt idx="71">
                  <c:v>1.0567519066846121</c:v>
                </c:pt>
                <c:pt idx="72">
                  <c:v>1.0286563481381785</c:v>
                </c:pt>
                <c:pt idx="73">
                  <c:v>0.98752243158366981</c:v>
                </c:pt>
                <c:pt idx="74">
                  <c:v>1.0000841184387619</c:v>
                </c:pt>
                <c:pt idx="75">
                  <c:v>1.0310397039030956</c:v>
                </c:pt>
                <c:pt idx="76">
                  <c:v>1.0614905787348587</c:v>
                </c:pt>
                <c:pt idx="77">
                  <c:v>1.0655843427545983</c:v>
                </c:pt>
                <c:pt idx="78">
                  <c:v>1.0802770300583222</c:v>
                </c:pt>
                <c:pt idx="79">
                  <c:v>1.1286170928667565</c:v>
                </c:pt>
                <c:pt idx="80">
                  <c:v>1.1362157918349036</c:v>
                </c:pt>
                <c:pt idx="81">
                  <c:v>1.1516094661283087</c:v>
                </c:pt>
                <c:pt idx="82">
                  <c:v>1.1091296545536116</c:v>
                </c:pt>
                <c:pt idx="83">
                  <c:v>1.1353465679676986</c:v>
                </c:pt>
                <c:pt idx="84">
                  <c:v>1.1532357559443698</c:v>
                </c:pt>
                <c:pt idx="85">
                  <c:v>1.1436742934051145</c:v>
                </c:pt>
                <c:pt idx="86">
                  <c:v>1.1575538358008075</c:v>
                </c:pt>
                <c:pt idx="87">
                  <c:v>1.192687303723643</c:v>
                </c:pt>
                <c:pt idx="88">
                  <c:v>1.2536731718259311</c:v>
                </c:pt>
                <c:pt idx="89">
                  <c:v>1.2697678331090176</c:v>
                </c:pt>
                <c:pt idx="90">
                  <c:v>1.2819089277703006</c:v>
                </c:pt>
                <c:pt idx="91">
                  <c:v>1.2967698519515478</c:v>
                </c:pt>
                <c:pt idx="92">
                  <c:v>1.3087987886944819</c:v>
                </c:pt>
                <c:pt idx="93">
                  <c:v>1.334931583669807</c:v>
                </c:pt>
                <c:pt idx="94">
                  <c:v>1.3518393898609242</c:v>
                </c:pt>
                <c:pt idx="95">
                  <c:v>1.3927770300583222</c:v>
                </c:pt>
                <c:pt idx="96">
                  <c:v>1.4085071781067744</c:v>
                </c:pt>
                <c:pt idx="97">
                  <c:v>1.380187303723643</c:v>
                </c:pt>
                <c:pt idx="98">
                  <c:v>1.4048900852400181</c:v>
                </c:pt>
                <c:pt idx="99">
                  <c:v>1.4613055181695827</c:v>
                </c:pt>
                <c:pt idx="100">
                  <c:v>1.4008243606998654</c:v>
                </c:pt>
                <c:pt idx="101">
                  <c:v>1.4058995065051592</c:v>
                </c:pt>
                <c:pt idx="102">
                  <c:v>1.3481101390758188</c:v>
                </c:pt>
                <c:pt idx="103">
                  <c:v>1.3821781067743384</c:v>
                </c:pt>
                <c:pt idx="104">
                  <c:v>1.3805798564378646</c:v>
                </c:pt>
                <c:pt idx="105">
                  <c:v>1.400319650067295</c:v>
                </c:pt>
                <c:pt idx="106">
                  <c:v>1.3718595782862271</c:v>
                </c:pt>
                <c:pt idx="107">
                  <c:v>1.3383243606998656</c:v>
                </c:pt>
                <c:pt idx="108">
                  <c:v>1.3366980708838045</c:v>
                </c:pt>
                <c:pt idx="109">
                  <c:v>1.3145749214894571</c:v>
                </c:pt>
                <c:pt idx="110">
                  <c:v>1.3735699865410498</c:v>
                </c:pt>
                <c:pt idx="111">
                  <c:v>1.3403712427097352</c:v>
                </c:pt>
                <c:pt idx="112">
                  <c:v>1.3633355764917003</c:v>
                </c:pt>
                <c:pt idx="113">
                  <c:v>1.4100773889636609</c:v>
                </c:pt>
                <c:pt idx="114">
                  <c:v>1.3768786451323465</c:v>
                </c:pt>
                <c:pt idx="115">
                  <c:v>1.3689995513683266</c:v>
                </c:pt>
                <c:pt idx="116">
                  <c:v>1.380635935397039</c:v>
                </c:pt>
                <c:pt idx="117">
                  <c:v>1.3523721399730821</c:v>
                </c:pt>
                <c:pt idx="118">
                  <c:v>1.2658703454463884</c:v>
                </c:pt>
                <c:pt idx="119">
                  <c:v>1.2859466128308659</c:v>
                </c:pt>
                <c:pt idx="120">
                  <c:v>1.2629822790489009</c:v>
                </c:pt>
                <c:pt idx="121">
                  <c:v>1.2838716913414088</c:v>
                </c:pt>
                <c:pt idx="122">
                  <c:v>1.2794134140870346</c:v>
                </c:pt>
                <c:pt idx="123">
                  <c:v>1.2665993719156574</c:v>
                </c:pt>
                <c:pt idx="124">
                  <c:v>1.2620008972633467</c:v>
                </c:pt>
                <c:pt idx="125">
                  <c:v>1.2998541947061462</c:v>
                </c:pt>
                <c:pt idx="126">
                  <c:v>1.2771422162404666</c:v>
                </c:pt>
                <c:pt idx="127">
                  <c:v>1.3601390758187528</c:v>
                </c:pt>
                <c:pt idx="128">
                  <c:v>1.3620457604306864</c:v>
                </c:pt>
                <c:pt idx="129">
                  <c:v>1.3642048003589053</c:v>
                </c:pt>
                <c:pt idx="130">
                  <c:v>1.3239961866307761</c:v>
                </c:pt>
                <c:pt idx="131">
                  <c:v>1.3829912516823688</c:v>
                </c:pt>
                <c:pt idx="132">
                  <c:v>1.4106381785554061</c:v>
                </c:pt>
                <c:pt idx="133">
                  <c:v>1.3767945266935846</c:v>
                </c:pt>
                <c:pt idx="134">
                  <c:v>1.3304172274562585</c:v>
                </c:pt>
                <c:pt idx="135">
                  <c:v>1.3610924181247197</c:v>
                </c:pt>
                <c:pt idx="136">
                  <c:v>1.3685789591745177</c:v>
                </c:pt>
                <c:pt idx="137">
                  <c:v>1.3750560789591746</c:v>
                </c:pt>
                <c:pt idx="138">
                  <c:v>1.2774226110363391</c:v>
                </c:pt>
                <c:pt idx="139">
                  <c:v>1.2249327052489907</c:v>
                </c:pt>
                <c:pt idx="140">
                  <c:v>1.2725437415881562</c:v>
                </c:pt>
                <c:pt idx="141">
                  <c:v>1.2819089277703006</c:v>
                </c:pt>
                <c:pt idx="142">
                  <c:v>1.2215679676985196</c:v>
                </c:pt>
                <c:pt idx="143">
                  <c:v>1.1713772992373261</c:v>
                </c:pt>
                <c:pt idx="144">
                  <c:v>1.2379991027366533</c:v>
                </c:pt>
                <c:pt idx="145">
                  <c:v>1.2398497083894124</c:v>
                </c:pt>
                <c:pt idx="146">
                  <c:v>1.2729082548227906</c:v>
                </c:pt>
                <c:pt idx="147">
                  <c:v>1.2780114401076716</c:v>
                </c:pt>
                <c:pt idx="148">
                  <c:v>1.2901244952893676</c:v>
                </c:pt>
                <c:pt idx="149">
                  <c:v>1.2847969941677881</c:v>
                </c:pt>
                <c:pt idx="150">
                  <c:v>1.2995737999102737</c:v>
                </c:pt>
                <c:pt idx="151">
                  <c:v>1.3053218932256616</c:v>
                </c:pt>
                <c:pt idx="152">
                  <c:v>1.3241083445491253</c:v>
                </c:pt>
                <c:pt idx="153">
                  <c:v>1.3352119784656797</c:v>
                </c:pt>
                <c:pt idx="154">
                  <c:v>1.3199865410497982</c:v>
                </c:pt>
                <c:pt idx="155">
                  <c:v>1.2975829968595782</c:v>
                </c:pt>
                <c:pt idx="156">
                  <c:v>1.3105933153880664</c:v>
                </c:pt>
                <c:pt idx="157">
                  <c:v>1.3159208165096457</c:v>
                </c:pt>
                <c:pt idx="158">
                  <c:v>1.3402871242709735</c:v>
                </c:pt>
                <c:pt idx="159">
                  <c:v>1.3260991475998205</c:v>
                </c:pt>
                <c:pt idx="160">
                  <c:v>1.3074809331538808</c:v>
                </c:pt>
                <c:pt idx="161">
                  <c:v>1.2717586361597129</c:v>
                </c:pt>
                <c:pt idx="162">
                  <c:v>1.2759084791386273</c:v>
                </c:pt>
                <c:pt idx="163">
                  <c:v>1.3092474203678781</c:v>
                </c:pt>
                <c:pt idx="164">
                  <c:v>1.2957323912068193</c:v>
                </c:pt>
                <c:pt idx="165">
                  <c:v>1.3393337819650069</c:v>
                </c:pt>
                <c:pt idx="166">
                  <c:v>1.3648777478689995</c:v>
                </c:pt>
                <c:pt idx="167">
                  <c:v>1.3882065948855988</c:v>
                </c:pt>
                <c:pt idx="168">
                  <c:v>1.3837763571108121</c:v>
                </c:pt>
                <c:pt idx="169">
                  <c:v>1.4216857335127859</c:v>
                </c:pt>
                <c:pt idx="170">
                  <c:v>1.3990017945266937</c:v>
                </c:pt>
                <c:pt idx="171">
                  <c:v>1.3979082548227906</c:v>
                </c:pt>
                <c:pt idx="172">
                  <c:v>1.4137505607895917</c:v>
                </c:pt>
                <c:pt idx="173">
                  <c:v>1.3849820547330642</c:v>
                </c:pt>
                <c:pt idx="174">
                  <c:v>1.3794302377747869</c:v>
                </c:pt>
                <c:pt idx="175">
                  <c:v>1.4127131000448632</c:v>
                </c:pt>
                <c:pt idx="176">
                  <c:v>1.4107783759533423</c:v>
                </c:pt>
                <c:pt idx="177">
                  <c:v>1.3835240017945267</c:v>
                </c:pt>
                <c:pt idx="178">
                  <c:v>1.4016935845670704</c:v>
                </c:pt>
                <c:pt idx="179">
                  <c:v>1.4046938088829073</c:v>
                </c:pt>
                <c:pt idx="180">
                  <c:v>1.391347016599372</c:v>
                </c:pt>
                <c:pt idx="181">
                  <c:v>1.3467922835352175</c:v>
                </c:pt>
                <c:pt idx="182">
                  <c:v>1.3384084791386273</c:v>
                </c:pt>
                <c:pt idx="183">
                  <c:v>1.3489793629430238</c:v>
                </c:pt>
                <c:pt idx="184">
                  <c:v>1.357222969941678</c:v>
                </c:pt>
                <c:pt idx="185">
                  <c:v>1.3335296096904441</c:v>
                </c:pt>
                <c:pt idx="186">
                  <c:v>1.4039367429340512</c:v>
                </c:pt>
                <c:pt idx="187">
                  <c:v>1.4114793629430238</c:v>
                </c:pt>
                <c:pt idx="188">
                  <c:v>1.4302377747869</c:v>
                </c:pt>
                <c:pt idx="189">
                  <c:v>1.4290320771646479</c:v>
                </c:pt>
                <c:pt idx="190">
                  <c:v>1.4490522655899507</c:v>
                </c:pt>
                <c:pt idx="191">
                  <c:v>1.4603521758636162</c:v>
                </c:pt>
                <c:pt idx="192">
                  <c:v>1.4732222969941677</c:v>
                </c:pt>
                <c:pt idx="193">
                  <c:v>1.497392328398385</c:v>
                </c:pt>
                <c:pt idx="194">
                  <c:v>1.4812976671152982</c:v>
                </c:pt>
                <c:pt idx="195">
                  <c:v>1.4947005383580083</c:v>
                </c:pt>
                <c:pt idx="196">
                  <c:v>1.5044582772543742</c:v>
                </c:pt>
                <c:pt idx="197">
                  <c:v>1.4873541947061464</c:v>
                </c:pt>
                <c:pt idx="198">
                  <c:v>1.5074304620906236</c:v>
                </c:pt>
                <c:pt idx="199">
                  <c:v>1.5154217137729926</c:v>
                </c:pt>
                <c:pt idx="200">
                  <c:v>1.5436855091969492</c:v>
                </c:pt>
                <c:pt idx="201">
                  <c:v>1.535722296994168</c:v>
                </c:pt>
                <c:pt idx="202">
                  <c:v>1.5599484073575596</c:v>
                </c:pt>
                <c:pt idx="203">
                  <c:v>1.5683882907133244</c:v>
                </c:pt>
                <c:pt idx="204">
                  <c:v>1.5673227904890086</c:v>
                </c:pt>
                <c:pt idx="205">
                  <c:v>1.5471624046657695</c:v>
                </c:pt>
                <c:pt idx="206">
                  <c:v>1.5930069537909377</c:v>
                </c:pt>
                <c:pt idx="207">
                  <c:v>1.6355428443248092</c:v>
                </c:pt>
                <c:pt idx="208">
                  <c:v>1.6348979362943026</c:v>
                </c:pt>
                <c:pt idx="209">
                  <c:v>1.6308602512337371</c:v>
                </c:pt>
                <c:pt idx="210">
                  <c:v>1.6436182144459397</c:v>
                </c:pt>
                <c:pt idx="211">
                  <c:v>1.6794526693584568</c:v>
                </c:pt>
                <c:pt idx="212">
                  <c:v>1.6770132346343654</c:v>
                </c:pt>
                <c:pt idx="213">
                  <c:v>1.6727231942575145</c:v>
                </c:pt>
                <c:pt idx="214">
                  <c:v>1.6614232839838492</c:v>
                </c:pt>
                <c:pt idx="215">
                  <c:v>1.6243270524899058</c:v>
                </c:pt>
                <c:pt idx="216">
                  <c:v>1.6343932256617317</c:v>
                </c:pt>
                <c:pt idx="217">
                  <c:v>1.6792844324809331</c:v>
                </c:pt>
                <c:pt idx="218">
                  <c:v>1.6227568416330194</c:v>
                </c:pt>
                <c:pt idx="219">
                  <c:v>1.6294302377747869</c:v>
                </c:pt>
                <c:pt idx="220">
                  <c:v>1.6707323912068193</c:v>
                </c:pt>
                <c:pt idx="221">
                  <c:v>1.6344493046209063</c:v>
                </c:pt>
                <c:pt idx="222">
                  <c:v>1.6647039030955588</c:v>
                </c:pt>
                <c:pt idx="223">
                  <c:v>1.6580865859129656</c:v>
                </c:pt>
                <c:pt idx="224">
                  <c:v>1.6555349932705248</c:v>
                </c:pt>
                <c:pt idx="225">
                  <c:v>1.6633860475549576</c:v>
                </c:pt>
                <c:pt idx="226">
                  <c:v>1.6868550919694931</c:v>
                </c:pt>
                <c:pt idx="227">
                  <c:v>1.710352175863616</c:v>
                </c:pt>
                <c:pt idx="228">
                  <c:v>1.7268113503813372</c:v>
                </c:pt>
                <c:pt idx="229">
                  <c:v>1.7374943921040826</c:v>
                </c:pt>
                <c:pt idx="230">
                  <c:v>1.765057200538358</c:v>
                </c:pt>
                <c:pt idx="231">
                  <c:v>1.755944369672499</c:v>
                </c:pt>
                <c:pt idx="232">
                  <c:v>1.7900403768506057</c:v>
                </c:pt>
                <c:pt idx="233">
                  <c:v>1.8132290264692688</c:v>
                </c:pt>
                <c:pt idx="234">
                  <c:v>1.7769459398833558</c:v>
                </c:pt>
                <c:pt idx="235">
                  <c:v>1.7732166890982504</c:v>
                </c:pt>
                <c:pt idx="236">
                  <c:v>1.7953398384925976</c:v>
                </c:pt>
                <c:pt idx="237">
                  <c:v>1.7936574697173622</c:v>
                </c:pt>
                <c:pt idx="238">
                  <c:v>1.8380159264244056</c:v>
                </c:pt>
                <c:pt idx="239">
                  <c:v>1.8287628981606103</c:v>
                </c:pt>
                <c:pt idx="240">
                  <c:v>1.8384084791386273</c:v>
                </c:pt>
                <c:pt idx="241">
                  <c:v>1.835240017945267</c:v>
                </c:pt>
                <c:pt idx="242">
                  <c:v>1.8928611484970841</c:v>
                </c:pt>
                <c:pt idx="243">
                  <c:v>1.8882907133243609</c:v>
                </c:pt>
                <c:pt idx="244">
                  <c:v>1.9096848362494394</c:v>
                </c:pt>
                <c:pt idx="245">
                  <c:v>1.8743831314490804</c:v>
                </c:pt>
                <c:pt idx="246">
                  <c:v>1.8130888290713325</c:v>
                </c:pt>
                <c:pt idx="247">
                  <c:v>1.7354755495738001</c:v>
                </c:pt>
                <c:pt idx="248">
                  <c:v>1.815836698070884</c:v>
                </c:pt>
                <c:pt idx="249">
                  <c:v>1.8190331987438315</c:v>
                </c:pt>
                <c:pt idx="250">
                  <c:v>1.7437752355316285</c:v>
                </c:pt>
                <c:pt idx="251">
                  <c:v>1.8185284881112607</c:v>
                </c:pt>
                <c:pt idx="252">
                  <c:v>1.7966296545536116</c:v>
                </c:pt>
                <c:pt idx="253">
                  <c:v>1.7552433826828175</c:v>
                </c:pt>
                <c:pt idx="254">
                  <c:v>1.7717586361597129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4F-4194-A4FC-02C4DA682CC7}"/>
            </c:ext>
          </c:extLst>
        </c:ser>
        <c:ser>
          <c:idx val="2"/>
          <c:order val="2"/>
          <c:tx>
            <c:strRef>
              <c:f>[1]Arkusz1!$L$1</c:f>
              <c:strCache>
                <c:ptCount val="1"/>
                <c:pt idx="0">
                  <c:v>USA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[1]Arkusz1!$I$2:$I$256</c:f>
              <c:numCache>
                <c:formatCode>General</c:formatCode>
                <c:ptCount val="255"/>
                <c:pt idx="0">
                  <c:v>41411</c:v>
                </c:pt>
                <c:pt idx="1">
                  <c:v>41418</c:v>
                </c:pt>
                <c:pt idx="2">
                  <c:v>41425</c:v>
                </c:pt>
                <c:pt idx="3">
                  <c:v>41432</c:v>
                </c:pt>
                <c:pt idx="4">
                  <c:v>41439</c:v>
                </c:pt>
                <c:pt idx="5">
                  <c:v>41446</c:v>
                </c:pt>
                <c:pt idx="6">
                  <c:v>41453</c:v>
                </c:pt>
                <c:pt idx="7">
                  <c:v>41460</c:v>
                </c:pt>
                <c:pt idx="8">
                  <c:v>41467</c:v>
                </c:pt>
                <c:pt idx="9">
                  <c:v>41474</c:v>
                </c:pt>
                <c:pt idx="10">
                  <c:v>41481</c:v>
                </c:pt>
                <c:pt idx="11">
                  <c:v>41488</c:v>
                </c:pt>
                <c:pt idx="12">
                  <c:v>41495</c:v>
                </c:pt>
                <c:pt idx="13">
                  <c:v>41502</c:v>
                </c:pt>
                <c:pt idx="14">
                  <c:v>41509</c:v>
                </c:pt>
                <c:pt idx="15">
                  <c:v>41516</c:v>
                </c:pt>
                <c:pt idx="16">
                  <c:v>41523</c:v>
                </c:pt>
                <c:pt idx="17">
                  <c:v>41530</c:v>
                </c:pt>
                <c:pt idx="18">
                  <c:v>41537</c:v>
                </c:pt>
                <c:pt idx="19">
                  <c:v>41544</c:v>
                </c:pt>
                <c:pt idx="20">
                  <c:v>41551</c:v>
                </c:pt>
                <c:pt idx="21">
                  <c:v>41558</c:v>
                </c:pt>
                <c:pt idx="22">
                  <c:v>41565</c:v>
                </c:pt>
                <c:pt idx="23">
                  <c:v>41572</c:v>
                </c:pt>
                <c:pt idx="24">
                  <c:v>41579</c:v>
                </c:pt>
                <c:pt idx="25">
                  <c:v>41586</c:v>
                </c:pt>
                <c:pt idx="26">
                  <c:v>41593</c:v>
                </c:pt>
                <c:pt idx="27">
                  <c:v>41600</c:v>
                </c:pt>
                <c:pt idx="28">
                  <c:v>41607</c:v>
                </c:pt>
                <c:pt idx="29">
                  <c:v>41614</c:v>
                </c:pt>
                <c:pt idx="30">
                  <c:v>41621</c:v>
                </c:pt>
                <c:pt idx="31">
                  <c:v>41628</c:v>
                </c:pt>
                <c:pt idx="32">
                  <c:v>41635</c:v>
                </c:pt>
                <c:pt idx="33">
                  <c:v>41642</c:v>
                </c:pt>
                <c:pt idx="34">
                  <c:v>41649</c:v>
                </c:pt>
                <c:pt idx="35">
                  <c:v>41656</c:v>
                </c:pt>
                <c:pt idx="36">
                  <c:v>41663</c:v>
                </c:pt>
                <c:pt idx="37">
                  <c:v>41670</c:v>
                </c:pt>
                <c:pt idx="38">
                  <c:v>41677</c:v>
                </c:pt>
                <c:pt idx="39">
                  <c:v>41684</c:v>
                </c:pt>
                <c:pt idx="40">
                  <c:v>41691</c:v>
                </c:pt>
                <c:pt idx="41">
                  <c:v>41698</c:v>
                </c:pt>
                <c:pt idx="42">
                  <c:v>41705</c:v>
                </c:pt>
                <c:pt idx="43">
                  <c:v>41712</c:v>
                </c:pt>
                <c:pt idx="44">
                  <c:v>41719</c:v>
                </c:pt>
                <c:pt idx="45">
                  <c:v>41726</c:v>
                </c:pt>
                <c:pt idx="46">
                  <c:v>41733</c:v>
                </c:pt>
                <c:pt idx="47">
                  <c:v>41740</c:v>
                </c:pt>
                <c:pt idx="48">
                  <c:v>41747</c:v>
                </c:pt>
                <c:pt idx="49">
                  <c:v>41754</c:v>
                </c:pt>
                <c:pt idx="50">
                  <c:v>41761</c:v>
                </c:pt>
                <c:pt idx="51">
                  <c:v>41768</c:v>
                </c:pt>
                <c:pt idx="52">
                  <c:v>41775</c:v>
                </c:pt>
                <c:pt idx="53">
                  <c:v>41782</c:v>
                </c:pt>
                <c:pt idx="54">
                  <c:v>41789</c:v>
                </c:pt>
                <c:pt idx="55">
                  <c:v>41796</c:v>
                </c:pt>
                <c:pt idx="56">
                  <c:v>41803</c:v>
                </c:pt>
                <c:pt idx="57">
                  <c:v>41810</c:v>
                </c:pt>
                <c:pt idx="58">
                  <c:v>41817</c:v>
                </c:pt>
                <c:pt idx="59">
                  <c:v>41824</c:v>
                </c:pt>
                <c:pt idx="60">
                  <c:v>41831</c:v>
                </c:pt>
                <c:pt idx="61">
                  <c:v>41838</c:v>
                </c:pt>
                <c:pt idx="62">
                  <c:v>41845</c:v>
                </c:pt>
                <c:pt idx="63">
                  <c:v>41852</c:v>
                </c:pt>
                <c:pt idx="64">
                  <c:v>41859</c:v>
                </c:pt>
                <c:pt idx="65">
                  <c:v>41866</c:v>
                </c:pt>
                <c:pt idx="66">
                  <c:v>41873</c:v>
                </c:pt>
                <c:pt idx="67">
                  <c:v>41880</c:v>
                </c:pt>
                <c:pt idx="68">
                  <c:v>41887</c:v>
                </c:pt>
                <c:pt idx="69">
                  <c:v>41894</c:v>
                </c:pt>
                <c:pt idx="70">
                  <c:v>41901</c:v>
                </c:pt>
                <c:pt idx="71">
                  <c:v>41908</c:v>
                </c:pt>
                <c:pt idx="72">
                  <c:v>41915</c:v>
                </c:pt>
                <c:pt idx="73">
                  <c:v>41922</c:v>
                </c:pt>
                <c:pt idx="74">
                  <c:v>41929</c:v>
                </c:pt>
                <c:pt idx="75">
                  <c:v>41936</c:v>
                </c:pt>
                <c:pt idx="76">
                  <c:v>41943</c:v>
                </c:pt>
                <c:pt idx="77">
                  <c:v>41950</c:v>
                </c:pt>
                <c:pt idx="78">
                  <c:v>41957</c:v>
                </c:pt>
                <c:pt idx="79">
                  <c:v>41964</c:v>
                </c:pt>
                <c:pt idx="80">
                  <c:v>41971</c:v>
                </c:pt>
                <c:pt idx="81">
                  <c:v>41978</c:v>
                </c:pt>
                <c:pt idx="82">
                  <c:v>41985</c:v>
                </c:pt>
                <c:pt idx="83">
                  <c:v>41992</c:v>
                </c:pt>
                <c:pt idx="84">
                  <c:v>41999</c:v>
                </c:pt>
                <c:pt idx="85">
                  <c:v>42006</c:v>
                </c:pt>
                <c:pt idx="86">
                  <c:v>42013</c:v>
                </c:pt>
                <c:pt idx="87">
                  <c:v>42020</c:v>
                </c:pt>
                <c:pt idx="88">
                  <c:v>42027</c:v>
                </c:pt>
                <c:pt idx="89">
                  <c:v>42034</c:v>
                </c:pt>
                <c:pt idx="90">
                  <c:v>42041</c:v>
                </c:pt>
                <c:pt idx="91">
                  <c:v>42048</c:v>
                </c:pt>
                <c:pt idx="92">
                  <c:v>42055</c:v>
                </c:pt>
                <c:pt idx="93">
                  <c:v>42062</c:v>
                </c:pt>
                <c:pt idx="94">
                  <c:v>42069</c:v>
                </c:pt>
                <c:pt idx="95">
                  <c:v>42076</c:v>
                </c:pt>
                <c:pt idx="96">
                  <c:v>42083</c:v>
                </c:pt>
                <c:pt idx="97">
                  <c:v>42090</c:v>
                </c:pt>
                <c:pt idx="98">
                  <c:v>42097</c:v>
                </c:pt>
                <c:pt idx="99">
                  <c:v>42104</c:v>
                </c:pt>
                <c:pt idx="100">
                  <c:v>42111</c:v>
                </c:pt>
                <c:pt idx="101">
                  <c:v>42118</c:v>
                </c:pt>
                <c:pt idx="102">
                  <c:v>42125</c:v>
                </c:pt>
                <c:pt idx="103">
                  <c:v>42132</c:v>
                </c:pt>
                <c:pt idx="104">
                  <c:v>42139</c:v>
                </c:pt>
                <c:pt idx="105">
                  <c:v>42146</c:v>
                </c:pt>
                <c:pt idx="106">
                  <c:v>42153</c:v>
                </c:pt>
                <c:pt idx="107">
                  <c:v>42160</c:v>
                </c:pt>
                <c:pt idx="108">
                  <c:v>42167</c:v>
                </c:pt>
                <c:pt idx="109">
                  <c:v>42174</c:v>
                </c:pt>
                <c:pt idx="110">
                  <c:v>42181</c:v>
                </c:pt>
                <c:pt idx="111">
                  <c:v>42188</c:v>
                </c:pt>
                <c:pt idx="112">
                  <c:v>42195</c:v>
                </c:pt>
                <c:pt idx="113">
                  <c:v>42202</c:v>
                </c:pt>
                <c:pt idx="114">
                  <c:v>42209</c:v>
                </c:pt>
                <c:pt idx="115">
                  <c:v>42216</c:v>
                </c:pt>
                <c:pt idx="116">
                  <c:v>42223</c:v>
                </c:pt>
                <c:pt idx="117">
                  <c:v>42230</c:v>
                </c:pt>
                <c:pt idx="118">
                  <c:v>42237</c:v>
                </c:pt>
                <c:pt idx="119">
                  <c:v>42244</c:v>
                </c:pt>
                <c:pt idx="120">
                  <c:v>42251</c:v>
                </c:pt>
                <c:pt idx="121">
                  <c:v>42258</c:v>
                </c:pt>
                <c:pt idx="122">
                  <c:v>42265</c:v>
                </c:pt>
                <c:pt idx="123">
                  <c:v>42272</c:v>
                </c:pt>
                <c:pt idx="124">
                  <c:v>42279</c:v>
                </c:pt>
                <c:pt idx="125">
                  <c:v>42286</c:v>
                </c:pt>
                <c:pt idx="126">
                  <c:v>42293</c:v>
                </c:pt>
                <c:pt idx="127">
                  <c:v>42300</c:v>
                </c:pt>
                <c:pt idx="128">
                  <c:v>42307</c:v>
                </c:pt>
                <c:pt idx="129">
                  <c:v>42314</c:v>
                </c:pt>
                <c:pt idx="130">
                  <c:v>42321</c:v>
                </c:pt>
                <c:pt idx="131">
                  <c:v>42328</c:v>
                </c:pt>
                <c:pt idx="132">
                  <c:v>42335</c:v>
                </c:pt>
                <c:pt idx="133">
                  <c:v>42342</c:v>
                </c:pt>
                <c:pt idx="134">
                  <c:v>42349</c:v>
                </c:pt>
                <c:pt idx="135">
                  <c:v>42356</c:v>
                </c:pt>
                <c:pt idx="136">
                  <c:v>42363</c:v>
                </c:pt>
                <c:pt idx="137">
                  <c:v>42370</c:v>
                </c:pt>
                <c:pt idx="138">
                  <c:v>42377</c:v>
                </c:pt>
                <c:pt idx="139">
                  <c:v>42384</c:v>
                </c:pt>
                <c:pt idx="140">
                  <c:v>42391</c:v>
                </c:pt>
                <c:pt idx="141">
                  <c:v>42398</c:v>
                </c:pt>
                <c:pt idx="142">
                  <c:v>42405</c:v>
                </c:pt>
                <c:pt idx="143">
                  <c:v>42412</c:v>
                </c:pt>
                <c:pt idx="144">
                  <c:v>42419</c:v>
                </c:pt>
                <c:pt idx="145">
                  <c:v>42426</c:v>
                </c:pt>
                <c:pt idx="146">
                  <c:v>42433</c:v>
                </c:pt>
                <c:pt idx="147">
                  <c:v>42440</c:v>
                </c:pt>
                <c:pt idx="148">
                  <c:v>42447</c:v>
                </c:pt>
                <c:pt idx="149">
                  <c:v>42454</c:v>
                </c:pt>
                <c:pt idx="150">
                  <c:v>42461</c:v>
                </c:pt>
                <c:pt idx="151">
                  <c:v>42468</c:v>
                </c:pt>
                <c:pt idx="152">
                  <c:v>42475</c:v>
                </c:pt>
                <c:pt idx="153">
                  <c:v>42482</c:v>
                </c:pt>
                <c:pt idx="154">
                  <c:v>42489</c:v>
                </c:pt>
                <c:pt idx="155">
                  <c:v>42496</c:v>
                </c:pt>
                <c:pt idx="156">
                  <c:v>42503</c:v>
                </c:pt>
                <c:pt idx="157">
                  <c:v>42510</c:v>
                </c:pt>
                <c:pt idx="158">
                  <c:v>42517</c:v>
                </c:pt>
                <c:pt idx="159">
                  <c:v>42524</c:v>
                </c:pt>
                <c:pt idx="160">
                  <c:v>42531</c:v>
                </c:pt>
                <c:pt idx="161">
                  <c:v>42538</c:v>
                </c:pt>
                <c:pt idx="162">
                  <c:v>42545</c:v>
                </c:pt>
                <c:pt idx="163">
                  <c:v>42552</c:v>
                </c:pt>
                <c:pt idx="164">
                  <c:v>42559</c:v>
                </c:pt>
                <c:pt idx="165">
                  <c:v>42566</c:v>
                </c:pt>
                <c:pt idx="166">
                  <c:v>42573</c:v>
                </c:pt>
                <c:pt idx="167">
                  <c:v>42580</c:v>
                </c:pt>
                <c:pt idx="168">
                  <c:v>42587</c:v>
                </c:pt>
                <c:pt idx="169">
                  <c:v>42594</c:v>
                </c:pt>
                <c:pt idx="170">
                  <c:v>42601</c:v>
                </c:pt>
                <c:pt idx="171">
                  <c:v>42608</c:v>
                </c:pt>
                <c:pt idx="172">
                  <c:v>42615</c:v>
                </c:pt>
                <c:pt idx="173">
                  <c:v>42622</c:v>
                </c:pt>
                <c:pt idx="174">
                  <c:v>42629</c:v>
                </c:pt>
                <c:pt idx="175">
                  <c:v>42636</c:v>
                </c:pt>
                <c:pt idx="176">
                  <c:v>42643</c:v>
                </c:pt>
                <c:pt idx="177">
                  <c:v>42650</c:v>
                </c:pt>
                <c:pt idx="178">
                  <c:v>42657</c:v>
                </c:pt>
                <c:pt idx="179">
                  <c:v>42664</c:v>
                </c:pt>
                <c:pt idx="180">
                  <c:v>42671</c:v>
                </c:pt>
                <c:pt idx="181">
                  <c:v>42678</c:v>
                </c:pt>
                <c:pt idx="182">
                  <c:v>42685</c:v>
                </c:pt>
                <c:pt idx="183">
                  <c:v>42692</c:v>
                </c:pt>
                <c:pt idx="184">
                  <c:v>42699</c:v>
                </c:pt>
                <c:pt idx="185">
                  <c:v>42706</c:v>
                </c:pt>
                <c:pt idx="186">
                  <c:v>42713</c:v>
                </c:pt>
                <c:pt idx="187">
                  <c:v>42720</c:v>
                </c:pt>
                <c:pt idx="188">
                  <c:v>42727</c:v>
                </c:pt>
                <c:pt idx="189">
                  <c:v>42734</c:v>
                </c:pt>
                <c:pt idx="190">
                  <c:v>42741</c:v>
                </c:pt>
                <c:pt idx="191">
                  <c:v>42748</c:v>
                </c:pt>
                <c:pt idx="192">
                  <c:v>42755</c:v>
                </c:pt>
                <c:pt idx="193">
                  <c:v>42762</c:v>
                </c:pt>
                <c:pt idx="194">
                  <c:v>42769</c:v>
                </c:pt>
                <c:pt idx="195">
                  <c:v>42776</c:v>
                </c:pt>
                <c:pt idx="196">
                  <c:v>42783</c:v>
                </c:pt>
                <c:pt idx="197">
                  <c:v>42790</c:v>
                </c:pt>
                <c:pt idx="198">
                  <c:v>42797</c:v>
                </c:pt>
                <c:pt idx="199">
                  <c:v>42804</c:v>
                </c:pt>
                <c:pt idx="200">
                  <c:v>42811</c:v>
                </c:pt>
                <c:pt idx="201">
                  <c:v>42818</c:v>
                </c:pt>
                <c:pt idx="202">
                  <c:v>42825</c:v>
                </c:pt>
                <c:pt idx="203">
                  <c:v>42832</c:v>
                </c:pt>
                <c:pt idx="204">
                  <c:v>42839</c:v>
                </c:pt>
                <c:pt idx="205">
                  <c:v>42846</c:v>
                </c:pt>
                <c:pt idx="206">
                  <c:v>42853</c:v>
                </c:pt>
                <c:pt idx="207">
                  <c:v>42860</c:v>
                </c:pt>
                <c:pt idx="208">
                  <c:v>42867</c:v>
                </c:pt>
                <c:pt idx="209">
                  <c:v>42874</c:v>
                </c:pt>
                <c:pt idx="210">
                  <c:v>42881</c:v>
                </c:pt>
                <c:pt idx="211">
                  <c:v>42888</c:v>
                </c:pt>
                <c:pt idx="212">
                  <c:v>42895</c:v>
                </c:pt>
                <c:pt idx="213">
                  <c:v>42902</c:v>
                </c:pt>
                <c:pt idx="214">
                  <c:v>42909</c:v>
                </c:pt>
                <c:pt idx="215">
                  <c:v>42916</c:v>
                </c:pt>
                <c:pt idx="216">
                  <c:v>42923</c:v>
                </c:pt>
                <c:pt idx="217">
                  <c:v>42930</c:v>
                </c:pt>
                <c:pt idx="218">
                  <c:v>42937</c:v>
                </c:pt>
                <c:pt idx="219">
                  <c:v>42944</c:v>
                </c:pt>
                <c:pt idx="220">
                  <c:v>42951</c:v>
                </c:pt>
                <c:pt idx="221">
                  <c:v>42958</c:v>
                </c:pt>
                <c:pt idx="222">
                  <c:v>42965</c:v>
                </c:pt>
                <c:pt idx="223">
                  <c:v>42972</c:v>
                </c:pt>
                <c:pt idx="224">
                  <c:v>42979</c:v>
                </c:pt>
                <c:pt idx="225">
                  <c:v>42986</c:v>
                </c:pt>
                <c:pt idx="226">
                  <c:v>42993</c:v>
                </c:pt>
                <c:pt idx="227">
                  <c:v>43000</c:v>
                </c:pt>
                <c:pt idx="228">
                  <c:v>43007</c:v>
                </c:pt>
                <c:pt idx="229">
                  <c:v>43014</c:v>
                </c:pt>
                <c:pt idx="230">
                  <c:v>43021</c:v>
                </c:pt>
                <c:pt idx="231">
                  <c:v>43028</c:v>
                </c:pt>
                <c:pt idx="232">
                  <c:v>43035</c:v>
                </c:pt>
                <c:pt idx="233">
                  <c:v>43042</c:v>
                </c:pt>
                <c:pt idx="234">
                  <c:v>43049</c:v>
                </c:pt>
                <c:pt idx="235">
                  <c:v>43056</c:v>
                </c:pt>
                <c:pt idx="236">
                  <c:v>43063</c:v>
                </c:pt>
                <c:pt idx="237">
                  <c:v>43070</c:v>
                </c:pt>
                <c:pt idx="238">
                  <c:v>43077</c:v>
                </c:pt>
                <c:pt idx="239">
                  <c:v>43084</c:v>
                </c:pt>
                <c:pt idx="240">
                  <c:v>43091</c:v>
                </c:pt>
                <c:pt idx="241">
                  <c:v>43098</c:v>
                </c:pt>
                <c:pt idx="242">
                  <c:v>43105</c:v>
                </c:pt>
                <c:pt idx="243">
                  <c:v>43112</c:v>
                </c:pt>
                <c:pt idx="244">
                  <c:v>43119</c:v>
                </c:pt>
                <c:pt idx="245">
                  <c:v>43126</c:v>
                </c:pt>
                <c:pt idx="246">
                  <c:v>43133</c:v>
                </c:pt>
                <c:pt idx="247">
                  <c:v>43140</c:v>
                </c:pt>
                <c:pt idx="248">
                  <c:v>43147</c:v>
                </c:pt>
                <c:pt idx="249">
                  <c:v>43154</c:v>
                </c:pt>
                <c:pt idx="250">
                  <c:v>43161</c:v>
                </c:pt>
                <c:pt idx="251">
                  <c:v>43168</c:v>
                </c:pt>
                <c:pt idx="252">
                  <c:v>43175</c:v>
                </c:pt>
                <c:pt idx="253">
                  <c:v>43182</c:v>
                </c:pt>
                <c:pt idx="254">
                  <c:v>43189</c:v>
                </c:pt>
              </c:numCache>
            </c:numRef>
          </c:cat>
          <c:val>
            <c:numRef>
              <c:f>[1]Arkusz1!$L$2:$L$256</c:f>
              <c:numCache>
                <c:formatCode>General</c:formatCode>
                <c:ptCount val="255"/>
                <c:pt idx="0">
                  <c:v>1</c:v>
                </c:pt>
                <c:pt idx="1">
                  <c:v>0.98173773421777266</c:v>
                </c:pt>
                <c:pt idx="2">
                  <c:v>0.9744912415812379</c:v>
                </c:pt>
                <c:pt idx="3">
                  <c:v>0.9796089771067793</c:v>
                </c:pt>
                <c:pt idx="4">
                  <c:v>0.97107215251491219</c:v>
                </c:pt>
                <c:pt idx="5">
                  <c:v>0.94753812509535817</c:v>
                </c:pt>
                <c:pt idx="6">
                  <c:v>0.9644344989428868</c:v>
                </c:pt>
                <c:pt idx="7">
                  <c:v>0.97981313435872097</c:v>
                </c:pt>
                <c:pt idx="8">
                  <c:v>1.010842857039066</c:v>
                </c:pt>
                <c:pt idx="9">
                  <c:v>1.0196928196223456</c:v>
                </c:pt>
                <c:pt idx="10">
                  <c:v>1.017209511838941</c:v>
                </c:pt>
                <c:pt idx="11">
                  <c:v>1.0417381701407304</c:v>
                </c:pt>
                <c:pt idx="12">
                  <c:v>1.0326564418515101</c:v>
                </c:pt>
                <c:pt idx="13">
                  <c:v>1.0084387419263434</c:v>
                </c:pt>
                <c:pt idx="14">
                  <c:v>1.0170445876532088</c:v>
                </c:pt>
                <c:pt idx="15">
                  <c:v>0.99522228438160698</c:v>
                </c:pt>
                <c:pt idx="16">
                  <c:v>1.0124848335137571</c:v>
                </c:pt>
                <c:pt idx="17">
                  <c:v>1.0346704059169276</c:v>
                </c:pt>
                <c:pt idx="18">
                  <c:v>1.0464352400119152</c:v>
                </c:pt>
                <c:pt idx="19">
                  <c:v>1.038626406759712</c:v>
                </c:pt>
                <c:pt idx="20">
                  <c:v>1.0468377422096935</c:v>
                </c:pt>
                <c:pt idx="21">
                  <c:v>1.0477255719672478</c:v>
                </c:pt>
                <c:pt idx="22">
                  <c:v>1.0728034931959691</c:v>
                </c:pt>
                <c:pt idx="23">
                  <c:v>1.0762516437928205</c:v>
                </c:pt>
                <c:pt idx="24">
                  <c:v>1.0737378214023641</c:v>
                </c:pt>
                <c:pt idx="25">
                  <c:v>1.0737617971650477</c:v>
                </c:pt>
                <c:pt idx="26">
                  <c:v>1.0942479965707395</c:v>
                </c:pt>
                <c:pt idx="27">
                  <c:v>1.0914595427168172</c:v>
                </c:pt>
                <c:pt idx="28">
                  <c:v>1.0916360915147596</c:v>
                </c:pt>
                <c:pt idx="29">
                  <c:v>1.0939196012758012</c:v>
                </c:pt>
                <c:pt idx="30">
                  <c:v>1.0786463139081219</c:v>
                </c:pt>
                <c:pt idx="31">
                  <c:v>1.1092626363167417</c:v>
                </c:pt>
                <c:pt idx="32">
                  <c:v>1.121384927237193</c:v>
                </c:pt>
                <c:pt idx="33">
                  <c:v>1.115983841789028</c:v>
                </c:pt>
                <c:pt idx="34">
                  <c:v>1.1262876074368458</c:v>
                </c:pt>
                <c:pt idx="35">
                  <c:v>1.1234766308967663</c:v>
                </c:pt>
                <c:pt idx="36">
                  <c:v>1.0945320730316264</c:v>
                </c:pt>
                <c:pt idx="37">
                  <c:v>1.0949658163747193</c:v>
                </c:pt>
                <c:pt idx="38">
                  <c:v>1.1053647585350082</c:v>
                </c:pt>
                <c:pt idx="39">
                  <c:v>1.1316233044413284</c:v>
                </c:pt>
                <c:pt idx="40">
                  <c:v>1.143932315695406</c:v>
                </c:pt>
                <c:pt idx="41">
                  <c:v>1.1573115178110855</c:v>
                </c:pt>
                <c:pt idx="42">
                  <c:v>1.1665174841433024</c:v>
                </c:pt>
                <c:pt idx="43">
                  <c:v>1.1424908637813411</c:v>
                </c:pt>
                <c:pt idx="44">
                  <c:v>1.1562100858041688</c:v>
                </c:pt>
                <c:pt idx="45">
                  <c:v>1.1462172785329741</c:v>
                </c:pt>
                <c:pt idx="46">
                  <c:v>1.1544344262890607</c:v>
                </c:pt>
                <c:pt idx="47">
                  <c:v>1.1160107237047638</c:v>
                </c:pt>
                <c:pt idx="48">
                  <c:v>1.1478396384745604</c:v>
                </c:pt>
                <c:pt idx="49">
                  <c:v>1.1434215592964203</c:v>
                </c:pt>
                <c:pt idx="50">
                  <c:v>1.1576057658076564</c:v>
                </c:pt>
                <c:pt idx="51">
                  <c:v>1.1549531746089408</c:v>
                </c:pt>
                <c:pt idx="52">
                  <c:v>1.1543029228634325</c:v>
                </c:pt>
                <c:pt idx="53">
                  <c:v>1.1671110659042858</c:v>
                </c:pt>
                <c:pt idx="54">
                  <c:v>1.179649663249515</c:v>
                </c:pt>
                <c:pt idx="55">
                  <c:v>1.2020444786724693</c:v>
                </c:pt>
                <c:pt idx="56">
                  <c:v>1.1920836390848526</c:v>
                </c:pt>
                <c:pt idx="57">
                  <c:v>1.2127354892145397</c:v>
                </c:pt>
                <c:pt idx="58">
                  <c:v>1.2102594468137664</c:v>
                </c:pt>
                <c:pt idx="59">
                  <c:v>1.2235405662639223</c:v>
                </c:pt>
                <c:pt idx="60">
                  <c:v>1.206387724409506</c:v>
                </c:pt>
                <c:pt idx="61">
                  <c:v>1.2040875042684123</c:v>
                </c:pt>
                <c:pt idx="62">
                  <c:v>1.2017691206707402</c:v>
                </c:pt>
                <c:pt idx="63">
                  <c:v>1.170516350743612</c:v>
                </c:pt>
                <c:pt idx="64">
                  <c:v>1.1757292627816245</c:v>
                </c:pt>
                <c:pt idx="65">
                  <c:v>1.191183458176825</c:v>
                </c:pt>
                <c:pt idx="66">
                  <c:v>1.2138158516118251</c:v>
                </c:pt>
                <c:pt idx="67">
                  <c:v>1.2255959430103387</c:v>
                </c:pt>
                <c:pt idx="68">
                  <c:v>1.2282521669003699</c:v>
                </c:pt>
                <c:pt idx="69">
                  <c:v>1.2105965605678624</c:v>
                </c:pt>
                <c:pt idx="70">
                  <c:v>1.2128728049462725</c:v>
                </c:pt>
                <c:pt idx="71">
                  <c:v>1.1905600883470528</c:v>
                </c:pt>
                <c:pt idx="72">
                  <c:v>1.1755345505271035</c:v>
                </c:pt>
                <c:pt idx="73">
                  <c:v>1.1256983849054412</c:v>
                </c:pt>
                <c:pt idx="74">
                  <c:v>1.1312600353097595</c:v>
                </c:pt>
                <c:pt idx="75">
                  <c:v>1.1810787640131069</c:v>
                </c:pt>
                <c:pt idx="76">
                  <c:v>1.2123671343151288</c:v>
                </c:pt>
                <c:pt idx="77">
                  <c:v>1.2228946737479929</c:v>
                </c:pt>
                <c:pt idx="78">
                  <c:v>1.2234606470549771</c:v>
                </c:pt>
                <c:pt idx="79">
                  <c:v>1.2438342330298824</c:v>
                </c:pt>
                <c:pt idx="80">
                  <c:v>1.2426245468217585</c:v>
                </c:pt>
                <c:pt idx="81">
                  <c:v>1.2411097145431162</c:v>
                </c:pt>
                <c:pt idx="82">
                  <c:v>1.1951772390092925</c:v>
                </c:pt>
                <c:pt idx="83">
                  <c:v>1.2405328431621852</c:v>
                </c:pt>
                <c:pt idx="84">
                  <c:v>1.2537115207172385</c:v>
                </c:pt>
                <c:pt idx="85">
                  <c:v>1.2388378293942852</c:v>
                </c:pt>
                <c:pt idx="86">
                  <c:v>1.2298679879975878</c:v>
                </c:pt>
                <c:pt idx="87">
                  <c:v>1.2156685241828262</c:v>
                </c:pt>
                <c:pt idx="88">
                  <c:v>1.233210064008021</c:v>
                </c:pt>
                <c:pt idx="89">
                  <c:v>1.2131939348585792</c:v>
                </c:pt>
                <c:pt idx="90">
                  <c:v>1.2515893024506135</c:v>
                </c:pt>
                <c:pt idx="91">
                  <c:v>1.2777533983827258</c:v>
                </c:pt>
                <c:pt idx="92">
                  <c:v>1.2894753667201884</c:v>
                </c:pt>
                <c:pt idx="93">
                  <c:v>1.2838548667165555</c:v>
                </c:pt>
                <c:pt idx="94">
                  <c:v>1.2660038215912643</c:v>
                </c:pt>
                <c:pt idx="95">
                  <c:v>1.2611447336873998</c:v>
                </c:pt>
                <c:pt idx="96">
                  <c:v>1.2973786499465996</c:v>
                </c:pt>
                <c:pt idx="97">
                  <c:v>1.2745784261728144</c:v>
                </c:pt>
                <c:pt idx="98">
                  <c:v>1.2859727257536018</c:v>
                </c:pt>
                <c:pt idx="99">
                  <c:v>1.2994819782183828</c:v>
                </c:pt>
                <c:pt idx="100">
                  <c:v>1.2866549451826881</c:v>
                </c:pt>
                <c:pt idx="101">
                  <c:v>1.298806297633665</c:v>
                </c:pt>
                <c:pt idx="102">
                  <c:v>1.2902542157382719</c:v>
                </c:pt>
                <c:pt idx="103">
                  <c:v>1.2930572003574567</c:v>
                </c:pt>
                <c:pt idx="104">
                  <c:v>1.2976881552466961</c:v>
                </c:pt>
                <c:pt idx="105">
                  <c:v>1.3045517622185574</c:v>
                </c:pt>
                <c:pt idx="106">
                  <c:v>1.2890801299050416</c:v>
                </c:pt>
                <c:pt idx="107">
                  <c:v>1.2840800935781285</c:v>
                </c:pt>
                <c:pt idx="108">
                  <c:v>1.2830338784792101</c:v>
                </c:pt>
                <c:pt idx="109">
                  <c:v>1.2952026678485022</c:v>
                </c:pt>
                <c:pt idx="110">
                  <c:v>1.2848683875936326</c:v>
                </c:pt>
                <c:pt idx="111">
                  <c:v>1.2690574619112316</c:v>
                </c:pt>
                <c:pt idx="112">
                  <c:v>1.2641831167038413</c:v>
                </c:pt>
                <c:pt idx="113">
                  <c:v>1.2750012714419607</c:v>
                </c:pt>
                <c:pt idx="114">
                  <c:v>1.249273825005994</c:v>
                </c:pt>
                <c:pt idx="115">
                  <c:v>1.2682183102173077</c:v>
                </c:pt>
                <c:pt idx="116">
                  <c:v>1.2576057658076565</c:v>
                </c:pt>
                <c:pt idx="117">
                  <c:v>1.2706878137737123</c:v>
                </c:pt>
                <c:pt idx="118">
                  <c:v>1.2046520244988701</c:v>
                </c:pt>
                <c:pt idx="119">
                  <c:v>1.2141878392025516</c:v>
                </c:pt>
                <c:pt idx="120">
                  <c:v>1.176936042836696</c:v>
                </c:pt>
                <c:pt idx="121">
                  <c:v>1.197155602699816</c:v>
                </c:pt>
                <c:pt idx="122">
                  <c:v>1.1984088812037286</c:v>
                </c:pt>
                <c:pt idx="123">
                  <c:v>1.1736985883361548</c:v>
                </c:pt>
                <c:pt idx="124">
                  <c:v>1.1802694003879715</c:v>
                </c:pt>
                <c:pt idx="125">
                  <c:v>1.2230385283240941</c:v>
                </c:pt>
                <c:pt idx="126">
                  <c:v>1.222309083907904</c:v>
                </c:pt>
                <c:pt idx="127">
                  <c:v>1.2303591278634691</c:v>
                </c:pt>
                <c:pt idx="128">
                  <c:v>1.2354514345498007</c:v>
                </c:pt>
                <c:pt idx="129">
                  <c:v>1.2429420440427494</c:v>
                </c:pt>
                <c:pt idx="130">
                  <c:v>1.1968054112569839</c:v>
                </c:pt>
                <c:pt idx="131">
                  <c:v>1.2327051199151404</c:v>
                </c:pt>
                <c:pt idx="132">
                  <c:v>1.2420069892980914</c:v>
                </c:pt>
                <c:pt idx="133">
                  <c:v>1.2348251585669758</c:v>
                </c:pt>
                <c:pt idx="134">
                  <c:v>1.1838599524843976</c:v>
                </c:pt>
                <c:pt idx="135">
                  <c:v>1.175135681020641</c:v>
                </c:pt>
                <c:pt idx="136">
                  <c:v>1.2122465289634481</c:v>
                </c:pt>
                <c:pt idx="137">
                  <c:v>1.201883913716316</c:v>
                </c:pt>
                <c:pt idx="138">
                  <c:v>1.1251796365855609</c:v>
                </c:pt>
                <c:pt idx="139">
                  <c:v>1.0852701632531476</c:v>
                </c:pt>
                <c:pt idx="140">
                  <c:v>1.0966412136095147</c:v>
                </c:pt>
                <c:pt idx="141">
                  <c:v>1.1138776073641918</c:v>
                </c:pt>
                <c:pt idx="142">
                  <c:v>1.0835497206460378</c:v>
                </c:pt>
                <c:pt idx="143">
                  <c:v>1.0663024288174137</c:v>
                </c:pt>
                <c:pt idx="144">
                  <c:v>1.1054504900500586</c:v>
                </c:pt>
                <c:pt idx="145">
                  <c:v>1.1357769236916861</c:v>
                </c:pt>
                <c:pt idx="146">
                  <c:v>1.1745624423310252</c:v>
                </c:pt>
                <c:pt idx="147">
                  <c:v>1.1910119951467246</c:v>
                </c:pt>
                <c:pt idx="148">
                  <c:v>1.2071193484404856</c:v>
                </c:pt>
                <c:pt idx="149">
                  <c:v>1.1933957671880788</c:v>
                </c:pt>
                <c:pt idx="150">
                  <c:v>1.2177776647607146</c:v>
                </c:pt>
                <c:pt idx="151">
                  <c:v>1.1991216152398667</c:v>
                </c:pt>
                <c:pt idx="152">
                  <c:v>1.2204731217169553</c:v>
                </c:pt>
                <c:pt idx="153">
                  <c:v>1.2356163587355329</c:v>
                </c:pt>
                <c:pt idx="154">
                  <c:v>1.2252079715778232</c:v>
                </c:pt>
                <c:pt idx="155">
                  <c:v>1.2126599292351732</c:v>
                </c:pt>
                <c:pt idx="156">
                  <c:v>1.2034713998212716</c:v>
                </c:pt>
                <c:pt idx="157">
                  <c:v>1.2115047333967843</c:v>
                </c:pt>
                <c:pt idx="158">
                  <c:v>1.2408634180719127</c:v>
                </c:pt>
                <c:pt idx="159">
                  <c:v>1.2491764688787337</c:v>
                </c:pt>
                <c:pt idx="160">
                  <c:v>1.2442178452328192</c:v>
                </c:pt>
                <c:pt idx="161">
                  <c:v>1.2331868147836005</c:v>
                </c:pt>
                <c:pt idx="162">
                  <c:v>1.2120111305661914</c:v>
                </c:pt>
                <c:pt idx="163">
                  <c:v>1.2483111618073366</c:v>
                </c:pt>
                <c:pt idx="164">
                  <c:v>1.2630308270185049</c:v>
                </c:pt>
                <c:pt idx="165">
                  <c:v>1.2843104062075428</c:v>
                </c:pt>
                <c:pt idx="166">
                  <c:v>1.2936921947994391</c:v>
                </c:pt>
                <c:pt idx="167">
                  <c:v>1.2972863795871812</c:v>
                </c:pt>
                <c:pt idx="168">
                  <c:v>1.2946119922405714</c:v>
                </c:pt>
                <c:pt idx="169">
                  <c:v>1.298959597207187</c:v>
                </c:pt>
                <c:pt idx="170">
                  <c:v>1.3045103495375585</c:v>
                </c:pt>
                <c:pt idx="171">
                  <c:v>1.2968751589302452</c:v>
                </c:pt>
                <c:pt idx="172">
                  <c:v>1.3043752134206148</c:v>
                </c:pt>
                <c:pt idx="173">
                  <c:v>1.2669868278612895</c:v>
                </c:pt>
                <c:pt idx="174">
                  <c:v>1.2666300975740887</c:v>
                </c:pt>
                <c:pt idx="175">
                  <c:v>1.2891636818053023</c:v>
                </c:pt>
                <c:pt idx="176">
                  <c:v>1.2980020197763715</c:v>
                </c:pt>
                <c:pt idx="177">
                  <c:v>1.2834886914319343</c:v>
                </c:pt>
                <c:pt idx="178">
                  <c:v>1.2615915547192291</c:v>
                </c:pt>
                <c:pt idx="179">
                  <c:v>1.2697258771133182</c:v>
                </c:pt>
                <c:pt idx="180">
                  <c:v>1.2563343238471656</c:v>
                </c:pt>
                <c:pt idx="181">
                  <c:v>1.2353627968816978</c:v>
                </c:pt>
                <c:pt idx="182">
                  <c:v>1.2932112264692421</c:v>
                </c:pt>
                <c:pt idx="183">
                  <c:v>1.3157339126265086</c:v>
                </c:pt>
                <c:pt idx="184">
                  <c:v>1.3387019667390783</c:v>
                </c:pt>
                <c:pt idx="185">
                  <c:v>1.3209628085063099</c:v>
                </c:pt>
                <c:pt idx="186">
                  <c:v>1.3690770784443362</c:v>
                </c:pt>
                <c:pt idx="187">
                  <c:v>1.3476768939036174</c:v>
                </c:pt>
                <c:pt idx="188">
                  <c:v>1.3496995764281927</c:v>
                </c:pt>
                <c:pt idx="189">
                  <c:v>1.333467985091435</c:v>
                </c:pt>
                <c:pt idx="190">
                  <c:v>1.3629748835722433</c:v>
                </c:pt>
                <c:pt idx="191">
                  <c:v>1.3621182949600041</c:v>
                </c:pt>
                <c:pt idx="192">
                  <c:v>1.3610146833382979</c:v>
                </c:pt>
                <c:pt idx="193">
                  <c:v>1.3799410050930332</c:v>
                </c:pt>
                <c:pt idx="194">
                  <c:v>1.3841316777948109</c:v>
                </c:pt>
                <c:pt idx="195">
                  <c:v>1.3966869855200925</c:v>
                </c:pt>
                <c:pt idx="196">
                  <c:v>1.409728347343413</c:v>
                </c:pt>
                <c:pt idx="197">
                  <c:v>1.4132738540675245</c:v>
                </c:pt>
                <c:pt idx="198">
                  <c:v>1.4152289685336279</c:v>
                </c:pt>
                <c:pt idx="199">
                  <c:v>1.4007991920894514</c:v>
                </c:pt>
                <c:pt idx="200">
                  <c:v>1.4125298788860714</c:v>
                </c:pt>
                <c:pt idx="201">
                  <c:v>1.3882664070503272</c:v>
                </c:pt>
                <c:pt idx="202">
                  <c:v>1.407120801517012</c:v>
                </c:pt>
                <c:pt idx="203">
                  <c:v>1.3992683759690203</c:v>
                </c:pt>
                <c:pt idx="204">
                  <c:v>1.3837909313493997</c:v>
                </c:pt>
                <c:pt idx="205">
                  <c:v>1.4016812095409004</c:v>
                </c:pt>
                <c:pt idx="206">
                  <c:v>1.418634979911217</c:v>
                </c:pt>
                <c:pt idx="207">
                  <c:v>1.4225532007643185</c:v>
                </c:pt>
                <c:pt idx="208">
                  <c:v>1.4076569867552073</c:v>
                </c:pt>
                <c:pt idx="209">
                  <c:v>1.4069348077216486</c:v>
                </c:pt>
                <c:pt idx="210">
                  <c:v>1.4232332405786152</c:v>
                </c:pt>
                <c:pt idx="211">
                  <c:v>1.4379579915576255</c:v>
                </c:pt>
                <c:pt idx="212">
                  <c:v>1.4322394088884691</c:v>
                </c:pt>
                <c:pt idx="213">
                  <c:v>1.43606027361431</c:v>
                </c:pt>
                <c:pt idx="214">
                  <c:v>1.4358335936762108</c:v>
                </c:pt>
                <c:pt idx="215">
                  <c:v>1.4308357369640874</c:v>
                </c:pt>
                <c:pt idx="216">
                  <c:v>1.431372648740546</c:v>
                </c:pt>
                <c:pt idx="217">
                  <c:v>1.4537572926278162</c:v>
                </c:pt>
                <c:pt idx="218">
                  <c:v>1.4596836652402299</c:v>
                </c:pt>
                <c:pt idx="219">
                  <c:v>1.4542506121084868</c:v>
                </c:pt>
                <c:pt idx="220">
                  <c:v>1.4471341698210536</c:v>
                </c:pt>
                <c:pt idx="221">
                  <c:v>1.4189241421399459</c:v>
                </c:pt>
                <c:pt idx="222">
                  <c:v>1.4094384585764208</c:v>
                </c:pt>
                <c:pt idx="223">
                  <c:v>1.4257906552648594</c:v>
                </c:pt>
                <c:pt idx="224">
                  <c:v>1.4469009510385864</c:v>
                </c:pt>
                <c:pt idx="225">
                  <c:v>1.4367657422678166</c:v>
                </c:pt>
                <c:pt idx="226">
                  <c:v>1.4591169653949825</c:v>
                </c:pt>
                <c:pt idx="227">
                  <c:v>1.4630758723908195</c:v>
                </c:pt>
                <c:pt idx="228">
                  <c:v>1.478714608504857</c:v>
                </c:pt>
                <c:pt idx="229">
                  <c:v>1.493047028821773</c:v>
                </c:pt>
                <c:pt idx="230">
                  <c:v>1.4953944739499705</c:v>
                </c:pt>
                <c:pt idx="231">
                  <c:v>1.5086450787930747</c:v>
                </c:pt>
                <c:pt idx="232">
                  <c:v>1.4982904554668373</c:v>
                </c:pt>
                <c:pt idx="233">
                  <c:v>1.5000748334411034</c:v>
                </c:pt>
                <c:pt idx="234">
                  <c:v>1.4992356817471795</c:v>
                </c:pt>
                <c:pt idx="235">
                  <c:v>1.5119086886710889</c:v>
                </c:pt>
                <c:pt idx="236">
                  <c:v>1.5224463996396369</c:v>
                </c:pt>
                <c:pt idx="237">
                  <c:v>1.5438284207237774</c:v>
                </c:pt>
                <c:pt idx="238">
                  <c:v>1.5483641991005457</c:v>
                </c:pt>
                <c:pt idx="239">
                  <c:v>1.5503905143164365</c:v>
                </c:pt>
                <c:pt idx="240">
                  <c:v>1.5653869906058604</c:v>
                </c:pt>
                <c:pt idx="241">
                  <c:v>1.564614680432145</c:v>
                </c:pt>
                <c:pt idx="242">
                  <c:v>1.5978668836594281</c:v>
                </c:pt>
                <c:pt idx="243">
                  <c:v>1.625196346965613</c:v>
                </c:pt>
                <c:pt idx="244">
                  <c:v>1.6327181976038769</c:v>
                </c:pt>
                <c:pt idx="245">
                  <c:v>1.663035912786347</c:v>
                </c:pt>
                <c:pt idx="246">
                  <c:v>1.5944746765088382</c:v>
                </c:pt>
                <c:pt idx="247">
                  <c:v>1.5165025901089082</c:v>
                </c:pt>
                <c:pt idx="248">
                  <c:v>1.5822041717827069</c:v>
                </c:pt>
                <c:pt idx="249">
                  <c:v>1.5870581739187295</c:v>
                </c:pt>
                <c:pt idx="250">
                  <c:v>1.5597032817733345</c:v>
                </c:pt>
                <c:pt idx="251">
                  <c:v>1.6200524560625986</c:v>
                </c:pt>
                <c:pt idx="252">
                  <c:v>1.6029417534274442</c:v>
                </c:pt>
                <c:pt idx="253">
                  <c:v>1.5261648224703754</c:v>
                </c:pt>
                <c:pt idx="254">
                  <c:v>1.5538931552830231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4F-4194-A4FC-02C4DA682CC7}"/>
            </c:ext>
          </c:extLst>
        </c:ser>
        <c:ser>
          <c:idx val="3"/>
          <c:order val="3"/>
          <c:tx>
            <c:strRef>
              <c:f>[1]Arkusz1!$M$1</c:f>
              <c:strCache>
                <c:ptCount val="1"/>
                <c:pt idx="0">
                  <c:v>France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[1]Arkusz1!$I$2:$I$256</c:f>
              <c:numCache>
                <c:formatCode>General</c:formatCode>
                <c:ptCount val="255"/>
                <c:pt idx="0">
                  <c:v>41411</c:v>
                </c:pt>
                <c:pt idx="1">
                  <c:v>41418</c:v>
                </c:pt>
                <c:pt idx="2">
                  <c:v>41425</c:v>
                </c:pt>
                <c:pt idx="3">
                  <c:v>41432</c:v>
                </c:pt>
                <c:pt idx="4">
                  <c:v>41439</c:v>
                </c:pt>
                <c:pt idx="5">
                  <c:v>41446</c:v>
                </c:pt>
                <c:pt idx="6">
                  <c:v>41453</c:v>
                </c:pt>
                <c:pt idx="7">
                  <c:v>41460</c:v>
                </c:pt>
                <c:pt idx="8">
                  <c:v>41467</c:v>
                </c:pt>
                <c:pt idx="9">
                  <c:v>41474</c:v>
                </c:pt>
                <c:pt idx="10">
                  <c:v>41481</c:v>
                </c:pt>
                <c:pt idx="11">
                  <c:v>41488</c:v>
                </c:pt>
                <c:pt idx="12">
                  <c:v>41495</c:v>
                </c:pt>
                <c:pt idx="13">
                  <c:v>41502</c:v>
                </c:pt>
                <c:pt idx="14">
                  <c:v>41509</c:v>
                </c:pt>
                <c:pt idx="15">
                  <c:v>41516</c:v>
                </c:pt>
                <c:pt idx="16">
                  <c:v>41523</c:v>
                </c:pt>
                <c:pt idx="17">
                  <c:v>41530</c:v>
                </c:pt>
                <c:pt idx="18">
                  <c:v>41537</c:v>
                </c:pt>
                <c:pt idx="19">
                  <c:v>41544</c:v>
                </c:pt>
                <c:pt idx="20">
                  <c:v>41551</c:v>
                </c:pt>
                <c:pt idx="21">
                  <c:v>41558</c:v>
                </c:pt>
                <c:pt idx="22">
                  <c:v>41565</c:v>
                </c:pt>
                <c:pt idx="23">
                  <c:v>41572</c:v>
                </c:pt>
                <c:pt idx="24">
                  <c:v>41579</c:v>
                </c:pt>
                <c:pt idx="25">
                  <c:v>41586</c:v>
                </c:pt>
                <c:pt idx="26">
                  <c:v>41593</c:v>
                </c:pt>
                <c:pt idx="27">
                  <c:v>41600</c:v>
                </c:pt>
                <c:pt idx="28">
                  <c:v>41607</c:v>
                </c:pt>
                <c:pt idx="29">
                  <c:v>41614</c:v>
                </c:pt>
                <c:pt idx="30">
                  <c:v>41621</c:v>
                </c:pt>
                <c:pt idx="31">
                  <c:v>41628</c:v>
                </c:pt>
                <c:pt idx="32">
                  <c:v>41635</c:v>
                </c:pt>
                <c:pt idx="33">
                  <c:v>41642</c:v>
                </c:pt>
                <c:pt idx="34">
                  <c:v>41649</c:v>
                </c:pt>
                <c:pt idx="35">
                  <c:v>41656</c:v>
                </c:pt>
                <c:pt idx="36">
                  <c:v>41663</c:v>
                </c:pt>
                <c:pt idx="37">
                  <c:v>41670</c:v>
                </c:pt>
                <c:pt idx="38">
                  <c:v>41677</c:v>
                </c:pt>
                <c:pt idx="39">
                  <c:v>41684</c:v>
                </c:pt>
                <c:pt idx="40">
                  <c:v>41691</c:v>
                </c:pt>
                <c:pt idx="41">
                  <c:v>41698</c:v>
                </c:pt>
                <c:pt idx="42">
                  <c:v>41705</c:v>
                </c:pt>
                <c:pt idx="43">
                  <c:v>41712</c:v>
                </c:pt>
                <c:pt idx="44">
                  <c:v>41719</c:v>
                </c:pt>
                <c:pt idx="45">
                  <c:v>41726</c:v>
                </c:pt>
                <c:pt idx="46">
                  <c:v>41733</c:v>
                </c:pt>
                <c:pt idx="47">
                  <c:v>41740</c:v>
                </c:pt>
                <c:pt idx="48">
                  <c:v>41747</c:v>
                </c:pt>
                <c:pt idx="49">
                  <c:v>41754</c:v>
                </c:pt>
                <c:pt idx="50">
                  <c:v>41761</c:v>
                </c:pt>
                <c:pt idx="51">
                  <c:v>41768</c:v>
                </c:pt>
                <c:pt idx="52">
                  <c:v>41775</c:v>
                </c:pt>
                <c:pt idx="53">
                  <c:v>41782</c:v>
                </c:pt>
                <c:pt idx="54">
                  <c:v>41789</c:v>
                </c:pt>
                <c:pt idx="55">
                  <c:v>41796</c:v>
                </c:pt>
                <c:pt idx="56">
                  <c:v>41803</c:v>
                </c:pt>
                <c:pt idx="57">
                  <c:v>41810</c:v>
                </c:pt>
                <c:pt idx="58">
                  <c:v>41817</c:v>
                </c:pt>
                <c:pt idx="59">
                  <c:v>41824</c:v>
                </c:pt>
                <c:pt idx="60">
                  <c:v>41831</c:v>
                </c:pt>
                <c:pt idx="61">
                  <c:v>41838</c:v>
                </c:pt>
                <c:pt idx="62">
                  <c:v>41845</c:v>
                </c:pt>
                <c:pt idx="63">
                  <c:v>41852</c:v>
                </c:pt>
                <c:pt idx="64">
                  <c:v>41859</c:v>
                </c:pt>
                <c:pt idx="65">
                  <c:v>41866</c:v>
                </c:pt>
                <c:pt idx="66">
                  <c:v>41873</c:v>
                </c:pt>
                <c:pt idx="67">
                  <c:v>41880</c:v>
                </c:pt>
                <c:pt idx="68">
                  <c:v>41887</c:v>
                </c:pt>
                <c:pt idx="69">
                  <c:v>41894</c:v>
                </c:pt>
                <c:pt idx="70">
                  <c:v>41901</c:v>
                </c:pt>
                <c:pt idx="71">
                  <c:v>41908</c:v>
                </c:pt>
                <c:pt idx="72">
                  <c:v>41915</c:v>
                </c:pt>
                <c:pt idx="73">
                  <c:v>41922</c:v>
                </c:pt>
                <c:pt idx="74">
                  <c:v>41929</c:v>
                </c:pt>
                <c:pt idx="75">
                  <c:v>41936</c:v>
                </c:pt>
                <c:pt idx="76">
                  <c:v>41943</c:v>
                </c:pt>
                <c:pt idx="77">
                  <c:v>41950</c:v>
                </c:pt>
                <c:pt idx="78">
                  <c:v>41957</c:v>
                </c:pt>
                <c:pt idx="79">
                  <c:v>41964</c:v>
                </c:pt>
                <c:pt idx="80">
                  <c:v>41971</c:v>
                </c:pt>
                <c:pt idx="81">
                  <c:v>41978</c:v>
                </c:pt>
                <c:pt idx="82">
                  <c:v>41985</c:v>
                </c:pt>
                <c:pt idx="83">
                  <c:v>41992</c:v>
                </c:pt>
                <c:pt idx="84">
                  <c:v>41999</c:v>
                </c:pt>
                <c:pt idx="85">
                  <c:v>42006</c:v>
                </c:pt>
                <c:pt idx="86">
                  <c:v>42013</c:v>
                </c:pt>
                <c:pt idx="87">
                  <c:v>42020</c:v>
                </c:pt>
                <c:pt idx="88">
                  <c:v>42027</c:v>
                </c:pt>
                <c:pt idx="89">
                  <c:v>42034</c:v>
                </c:pt>
                <c:pt idx="90">
                  <c:v>42041</c:v>
                </c:pt>
                <c:pt idx="91">
                  <c:v>42048</c:v>
                </c:pt>
                <c:pt idx="92">
                  <c:v>42055</c:v>
                </c:pt>
                <c:pt idx="93">
                  <c:v>42062</c:v>
                </c:pt>
                <c:pt idx="94">
                  <c:v>42069</c:v>
                </c:pt>
                <c:pt idx="95">
                  <c:v>42076</c:v>
                </c:pt>
                <c:pt idx="96">
                  <c:v>42083</c:v>
                </c:pt>
                <c:pt idx="97">
                  <c:v>42090</c:v>
                </c:pt>
                <c:pt idx="98">
                  <c:v>42097</c:v>
                </c:pt>
                <c:pt idx="99">
                  <c:v>42104</c:v>
                </c:pt>
                <c:pt idx="100">
                  <c:v>42111</c:v>
                </c:pt>
                <c:pt idx="101">
                  <c:v>42118</c:v>
                </c:pt>
                <c:pt idx="102">
                  <c:v>42125</c:v>
                </c:pt>
                <c:pt idx="103">
                  <c:v>42132</c:v>
                </c:pt>
                <c:pt idx="104">
                  <c:v>42139</c:v>
                </c:pt>
                <c:pt idx="105">
                  <c:v>42146</c:v>
                </c:pt>
                <c:pt idx="106">
                  <c:v>42153</c:v>
                </c:pt>
                <c:pt idx="107">
                  <c:v>42160</c:v>
                </c:pt>
                <c:pt idx="108">
                  <c:v>42167</c:v>
                </c:pt>
                <c:pt idx="109">
                  <c:v>42174</c:v>
                </c:pt>
                <c:pt idx="110">
                  <c:v>42181</c:v>
                </c:pt>
                <c:pt idx="111">
                  <c:v>42188</c:v>
                </c:pt>
                <c:pt idx="112">
                  <c:v>42195</c:v>
                </c:pt>
                <c:pt idx="113">
                  <c:v>42202</c:v>
                </c:pt>
                <c:pt idx="114">
                  <c:v>42209</c:v>
                </c:pt>
                <c:pt idx="115">
                  <c:v>42216</c:v>
                </c:pt>
                <c:pt idx="116">
                  <c:v>42223</c:v>
                </c:pt>
                <c:pt idx="117">
                  <c:v>42230</c:v>
                </c:pt>
                <c:pt idx="118">
                  <c:v>42237</c:v>
                </c:pt>
                <c:pt idx="119">
                  <c:v>42244</c:v>
                </c:pt>
                <c:pt idx="120">
                  <c:v>42251</c:v>
                </c:pt>
                <c:pt idx="121">
                  <c:v>42258</c:v>
                </c:pt>
                <c:pt idx="122">
                  <c:v>42265</c:v>
                </c:pt>
                <c:pt idx="123">
                  <c:v>42272</c:v>
                </c:pt>
                <c:pt idx="124">
                  <c:v>42279</c:v>
                </c:pt>
                <c:pt idx="125">
                  <c:v>42286</c:v>
                </c:pt>
                <c:pt idx="126">
                  <c:v>42293</c:v>
                </c:pt>
                <c:pt idx="127">
                  <c:v>42300</c:v>
                </c:pt>
                <c:pt idx="128">
                  <c:v>42307</c:v>
                </c:pt>
                <c:pt idx="129">
                  <c:v>42314</c:v>
                </c:pt>
                <c:pt idx="130">
                  <c:v>42321</c:v>
                </c:pt>
                <c:pt idx="131">
                  <c:v>42328</c:v>
                </c:pt>
                <c:pt idx="132">
                  <c:v>42335</c:v>
                </c:pt>
                <c:pt idx="133">
                  <c:v>42342</c:v>
                </c:pt>
                <c:pt idx="134">
                  <c:v>42349</c:v>
                </c:pt>
                <c:pt idx="135">
                  <c:v>42356</c:v>
                </c:pt>
                <c:pt idx="136">
                  <c:v>42363</c:v>
                </c:pt>
                <c:pt idx="137">
                  <c:v>42370</c:v>
                </c:pt>
                <c:pt idx="138">
                  <c:v>42377</c:v>
                </c:pt>
                <c:pt idx="139">
                  <c:v>42384</c:v>
                </c:pt>
                <c:pt idx="140">
                  <c:v>42391</c:v>
                </c:pt>
                <c:pt idx="141">
                  <c:v>42398</c:v>
                </c:pt>
                <c:pt idx="142">
                  <c:v>42405</c:v>
                </c:pt>
                <c:pt idx="143">
                  <c:v>42412</c:v>
                </c:pt>
                <c:pt idx="144">
                  <c:v>42419</c:v>
                </c:pt>
                <c:pt idx="145">
                  <c:v>42426</c:v>
                </c:pt>
                <c:pt idx="146">
                  <c:v>42433</c:v>
                </c:pt>
                <c:pt idx="147">
                  <c:v>42440</c:v>
                </c:pt>
                <c:pt idx="148">
                  <c:v>42447</c:v>
                </c:pt>
                <c:pt idx="149">
                  <c:v>42454</c:v>
                </c:pt>
                <c:pt idx="150">
                  <c:v>42461</c:v>
                </c:pt>
                <c:pt idx="151">
                  <c:v>42468</c:v>
                </c:pt>
                <c:pt idx="152">
                  <c:v>42475</c:v>
                </c:pt>
                <c:pt idx="153">
                  <c:v>42482</c:v>
                </c:pt>
                <c:pt idx="154">
                  <c:v>42489</c:v>
                </c:pt>
                <c:pt idx="155">
                  <c:v>42496</c:v>
                </c:pt>
                <c:pt idx="156">
                  <c:v>42503</c:v>
                </c:pt>
                <c:pt idx="157">
                  <c:v>42510</c:v>
                </c:pt>
                <c:pt idx="158">
                  <c:v>42517</c:v>
                </c:pt>
                <c:pt idx="159">
                  <c:v>42524</c:v>
                </c:pt>
                <c:pt idx="160">
                  <c:v>42531</c:v>
                </c:pt>
                <c:pt idx="161">
                  <c:v>42538</c:v>
                </c:pt>
                <c:pt idx="162">
                  <c:v>42545</c:v>
                </c:pt>
                <c:pt idx="163">
                  <c:v>42552</c:v>
                </c:pt>
                <c:pt idx="164">
                  <c:v>42559</c:v>
                </c:pt>
                <c:pt idx="165">
                  <c:v>42566</c:v>
                </c:pt>
                <c:pt idx="166">
                  <c:v>42573</c:v>
                </c:pt>
                <c:pt idx="167">
                  <c:v>42580</c:v>
                </c:pt>
                <c:pt idx="168">
                  <c:v>42587</c:v>
                </c:pt>
                <c:pt idx="169">
                  <c:v>42594</c:v>
                </c:pt>
                <c:pt idx="170">
                  <c:v>42601</c:v>
                </c:pt>
                <c:pt idx="171">
                  <c:v>42608</c:v>
                </c:pt>
                <c:pt idx="172">
                  <c:v>42615</c:v>
                </c:pt>
                <c:pt idx="173">
                  <c:v>42622</c:v>
                </c:pt>
                <c:pt idx="174">
                  <c:v>42629</c:v>
                </c:pt>
                <c:pt idx="175">
                  <c:v>42636</c:v>
                </c:pt>
                <c:pt idx="176">
                  <c:v>42643</c:v>
                </c:pt>
                <c:pt idx="177">
                  <c:v>42650</c:v>
                </c:pt>
                <c:pt idx="178">
                  <c:v>42657</c:v>
                </c:pt>
                <c:pt idx="179">
                  <c:v>42664</c:v>
                </c:pt>
                <c:pt idx="180">
                  <c:v>42671</c:v>
                </c:pt>
                <c:pt idx="181">
                  <c:v>42678</c:v>
                </c:pt>
                <c:pt idx="182">
                  <c:v>42685</c:v>
                </c:pt>
                <c:pt idx="183">
                  <c:v>42692</c:v>
                </c:pt>
                <c:pt idx="184">
                  <c:v>42699</c:v>
                </c:pt>
                <c:pt idx="185">
                  <c:v>42706</c:v>
                </c:pt>
                <c:pt idx="186">
                  <c:v>42713</c:v>
                </c:pt>
                <c:pt idx="187">
                  <c:v>42720</c:v>
                </c:pt>
                <c:pt idx="188">
                  <c:v>42727</c:v>
                </c:pt>
                <c:pt idx="189">
                  <c:v>42734</c:v>
                </c:pt>
                <c:pt idx="190">
                  <c:v>42741</c:v>
                </c:pt>
                <c:pt idx="191">
                  <c:v>42748</c:v>
                </c:pt>
                <c:pt idx="192">
                  <c:v>42755</c:v>
                </c:pt>
                <c:pt idx="193">
                  <c:v>42762</c:v>
                </c:pt>
                <c:pt idx="194">
                  <c:v>42769</c:v>
                </c:pt>
                <c:pt idx="195">
                  <c:v>42776</c:v>
                </c:pt>
                <c:pt idx="196">
                  <c:v>42783</c:v>
                </c:pt>
                <c:pt idx="197">
                  <c:v>42790</c:v>
                </c:pt>
                <c:pt idx="198">
                  <c:v>42797</c:v>
                </c:pt>
                <c:pt idx="199">
                  <c:v>42804</c:v>
                </c:pt>
                <c:pt idx="200">
                  <c:v>42811</c:v>
                </c:pt>
                <c:pt idx="201">
                  <c:v>42818</c:v>
                </c:pt>
                <c:pt idx="202">
                  <c:v>42825</c:v>
                </c:pt>
                <c:pt idx="203">
                  <c:v>42832</c:v>
                </c:pt>
                <c:pt idx="204">
                  <c:v>42839</c:v>
                </c:pt>
                <c:pt idx="205">
                  <c:v>42846</c:v>
                </c:pt>
                <c:pt idx="206">
                  <c:v>42853</c:v>
                </c:pt>
                <c:pt idx="207">
                  <c:v>42860</c:v>
                </c:pt>
                <c:pt idx="208">
                  <c:v>42867</c:v>
                </c:pt>
                <c:pt idx="209">
                  <c:v>42874</c:v>
                </c:pt>
                <c:pt idx="210">
                  <c:v>42881</c:v>
                </c:pt>
                <c:pt idx="211">
                  <c:v>42888</c:v>
                </c:pt>
                <c:pt idx="212">
                  <c:v>42895</c:v>
                </c:pt>
                <c:pt idx="213">
                  <c:v>42902</c:v>
                </c:pt>
                <c:pt idx="214">
                  <c:v>42909</c:v>
                </c:pt>
                <c:pt idx="215">
                  <c:v>42916</c:v>
                </c:pt>
                <c:pt idx="216">
                  <c:v>42923</c:v>
                </c:pt>
                <c:pt idx="217">
                  <c:v>42930</c:v>
                </c:pt>
                <c:pt idx="218">
                  <c:v>42937</c:v>
                </c:pt>
                <c:pt idx="219">
                  <c:v>42944</c:v>
                </c:pt>
                <c:pt idx="220">
                  <c:v>42951</c:v>
                </c:pt>
                <c:pt idx="221">
                  <c:v>42958</c:v>
                </c:pt>
                <c:pt idx="222">
                  <c:v>42965</c:v>
                </c:pt>
                <c:pt idx="223">
                  <c:v>42972</c:v>
                </c:pt>
                <c:pt idx="224">
                  <c:v>42979</c:v>
                </c:pt>
                <c:pt idx="225">
                  <c:v>42986</c:v>
                </c:pt>
                <c:pt idx="226">
                  <c:v>42993</c:v>
                </c:pt>
                <c:pt idx="227">
                  <c:v>43000</c:v>
                </c:pt>
                <c:pt idx="228">
                  <c:v>43007</c:v>
                </c:pt>
                <c:pt idx="229">
                  <c:v>43014</c:v>
                </c:pt>
                <c:pt idx="230">
                  <c:v>43021</c:v>
                </c:pt>
                <c:pt idx="231">
                  <c:v>43028</c:v>
                </c:pt>
                <c:pt idx="232">
                  <c:v>43035</c:v>
                </c:pt>
                <c:pt idx="233">
                  <c:v>43042</c:v>
                </c:pt>
                <c:pt idx="234">
                  <c:v>43049</c:v>
                </c:pt>
                <c:pt idx="235">
                  <c:v>43056</c:v>
                </c:pt>
                <c:pt idx="236">
                  <c:v>43063</c:v>
                </c:pt>
                <c:pt idx="237">
                  <c:v>43070</c:v>
                </c:pt>
                <c:pt idx="238">
                  <c:v>43077</c:v>
                </c:pt>
                <c:pt idx="239">
                  <c:v>43084</c:v>
                </c:pt>
                <c:pt idx="240">
                  <c:v>43091</c:v>
                </c:pt>
                <c:pt idx="241">
                  <c:v>43098</c:v>
                </c:pt>
                <c:pt idx="242">
                  <c:v>43105</c:v>
                </c:pt>
                <c:pt idx="243">
                  <c:v>43112</c:v>
                </c:pt>
                <c:pt idx="244">
                  <c:v>43119</c:v>
                </c:pt>
                <c:pt idx="245">
                  <c:v>43126</c:v>
                </c:pt>
                <c:pt idx="246">
                  <c:v>43133</c:v>
                </c:pt>
                <c:pt idx="247">
                  <c:v>43140</c:v>
                </c:pt>
                <c:pt idx="248">
                  <c:v>43147</c:v>
                </c:pt>
                <c:pt idx="249">
                  <c:v>43154</c:v>
                </c:pt>
                <c:pt idx="250">
                  <c:v>43161</c:v>
                </c:pt>
                <c:pt idx="251">
                  <c:v>43168</c:v>
                </c:pt>
                <c:pt idx="252">
                  <c:v>43175</c:v>
                </c:pt>
                <c:pt idx="253">
                  <c:v>43182</c:v>
                </c:pt>
                <c:pt idx="254">
                  <c:v>43189</c:v>
                </c:pt>
              </c:numCache>
            </c:numRef>
          </c:cat>
          <c:val>
            <c:numRef>
              <c:f>[1]Arkusz1!$M$2:$M$256</c:f>
              <c:numCache>
                <c:formatCode>General</c:formatCode>
                <c:ptCount val="255"/>
                <c:pt idx="0">
                  <c:v>1</c:v>
                </c:pt>
                <c:pt idx="1">
                  <c:v>0.99195981253030219</c:v>
                </c:pt>
                <c:pt idx="2">
                  <c:v>0.99220223024295651</c:v>
                </c:pt>
                <c:pt idx="3">
                  <c:v>0.97725313796261382</c:v>
                </c:pt>
                <c:pt idx="4">
                  <c:v>0.97045197435759312</c:v>
                </c:pt>
                <c:pt idx="5">
                  <c:v>0.94487690567257454</c:v>
                </c:pt>
                <c:pt idx="6">
                  <c:v>0.9502100953509669</c:v>
                </c:pt>
                <c:pt idx="7">
                  <c:v>0.97173140117437917</c:v>
                </c:pt>
                <c:pt idx="8">
                  <c:v>1.0036632009912192</c:v>
                </c:pt>
                <c:pt idx="9">
                  <c:v>1.0159187631309594</c:v>
                </c:pt>
                <c:pt idx="10">
                  <c:v>1.0190567257447611</c:v>
                </c:pt>
                <c:pt idx="11">
                  <c:v>1.04016053439638</c:v>
                </c:pt>
                <c:pt idx="12">
                  <c:v>1.0444432473199374</c:v>
                </c:pt>
                <c:pt idx="13">
                  <c:v>1.0534396379895492</c:v>
                </c:pt>
                <c:pt idx="14">
                  <c:v>1.0555001885471098</c:v>
                </c:pt>
                <c:pt idx="15">
                  <c:v>1.024659268437214</c:v>
                </c:pt>
                <c:pt idx="16">
                  <c:v>1.0598367720734796</c:v>
                </c:pt>
                <c:pt idx="17">
                  <c:v>1.0851155524430318</c:v>
                </c:pt>
                <c:pt idx="18">
                  <c:v>1.1003474653881378</c:v>
                </c:pt>
                <c:pt idx="19">
                  <c:v>1.0898426978397888</c:v>
                </c:pt>
                <c:pt idx="20">
                  <c:v>1.0865431234175511</c:v>
                </c:pt>
                <c:pt idx="21">
                  <c:v>1.095889673005441</c:v>
                </c:pt>
                <c:pt idx="22">
                  <c:v>1.1063405699509778</c:v>
                </c:pt>
                <c:pt idx="23">
                  <c:v>1.1046167106609923</c:v>
                </c:pt>
                <c:pt idx="24">
                  <c:v>1.1084684587620535</c:v>
                </c:pt>
                <c:pt idx="25">
                  <c:v>1.1087782147282228</c:v>
                </c:pt>
                <c:pt idx="26">
                  <c:v>1.1153504282712923</c:v>
                </c:pt>
                <c:pt idx="27">
                  <c:v>1.1015191509992996</c:v>
                </c:pt>
                <c:pt idx="28">
                  <c:v>1.1131282659052955</c:v>
                </c:pt>
                <c:pt idx="29">
                  <c:v>1.0916742983353984</c:v>
                </c:pt>
                <c:pt idx="30">
                  <c:v>1.078098906426763</c:v>
                </c:pt>
                <c:pt idx="31">
                  <c:v>1.0954991111350536</c:v>
                </c:pt>
                <c:pt idx="32">
                  <c:v>1.1145558368798147</c:v>
                </c:pt>
                <c:pt idx="33">
                  <c:v>1.1201987825243764</c:v>
                </c:pt>
                <c:pt idx="34">
                  <c:v>1.1201045089694555</c:v>
                </c:pt>
                <c:pt idx="35">
                  <c:v>1.1417066206970856</c:v>
                </c:pt>
                <c:pt idx="36">
                  <c:v>1.1049264666271614</c:v>
                </c:pt>
                <c:pt idx="37">
                  <c:v>1.1010343155739912</c:v>
                </c:pt>
                <c:pt idx="38">
                  <c:v>1.1193099175779777</c:v>
                </c:pt>
                <c:pt idx="39">
                  <c:v>1.1477131929106288</c:v>
                </c:pt>
                <c:pt idx="40">
                  <c:v>1.1675510423961644</c:v>
                </c:pt>
                <c:pt idx="41">
                  <c:v>1.1808436136400366</c:v>
                </c:pt>
                <c:pt idx="42">
                  <c:v>1.1845606852340678</c:v>
                </c:pt>
                <c:pt idx="43">
                  <c:v>1.1506222054624791</c:v>
                </c:pt>
                <c:pt idx="44">
                  <c:v>1.1822307816624469</c:v>
                </c:pt>
                <c:pt idx="45">
                  <c:v>1.1939611054247696</c:v>
                </c:pt>
                <c:pt idx="46">
                  <c:v>1.2109842159133761</c:v>
                </c:pt>
                <c:pt idx="47">
                  <c:v>1.1771804126488177</c:v>
                </c:pt>
                <c:pt idx="48">
                  <c:v>1.1856650325917146</c:v>
                </c:pt>
                <c:pt idx="49">
                  <c:v>1.2078193179981684</c:v>
                </c:pt>
                <c:pt idx="50">
                  <c:v>1.2146339492538922</c:v>
                </c:pt>
                <c:pt idx="51">
                  <c:v>1.2028228195873512</c:v>
                </c:pt>
                <c:pt idx="52">
                  <c:v>1.188358562732317</c:v>
                </c:pt>
                <c:pt idx="53">
                  <c:v>1.2093142272262027</c:v>
                </c:pt>
                <c:pt idx="54">
                  <c:v>1.2324112481818672</c:v>
                </c:pt>
                <c:pt idx="55">
                  <c:v>1.2472256639551798</c:v>
                </c:pt>
                <c:pt idx="56">
                  <c:v>1.2243845283628725</c:v>
                </c:pt>
                <c:pt idx="57">
                  <c:v>1.217771911867694</c:v>
                </c:pt>
                <c:pt idx="58">
                  <c:v>1.1984323654581694</c:v>
                </c:pt>
                <c:pt idx="59">
                  <c:v>1.2136104078004633</c:v>
                </c:pt>
                <c:pt idx="60">
                  <c:v>1.1641033238161935</c:v>
                </c:pt>
                <c:pt idx="61">
                  <c:v>1.17540268275602</c:v>
                </c:pt>
                <c:pt idx="62">
                  <c:v>1.1695981253030223</c:v>
                </c:pt>
                <c:pt idx="63">
                  <c:v>1.1256127781069869</c:v>
                </c:pt>
                <c:pt idx="64">
                  <c:v>1.0905834186284544</c:v>
                </c:pt>
                <c:pt idx="65">
                  <c:v>1.1053843667510639</c:v>
                </c:pt>
                <c:pt idx="66">
                  <c:v>1.1311210472445188</c:v>
                </c:pt>
                <c:pt idx="67">
                  <c:v>1.1461778807304854</c:v>
                </c:pt>
                <c:pt idx="68">
                  <c:v>1.1696789312072402</c:v>
                </c:pt>
                <c:pt idx="69">
                  <c:v>1.1617734202445726</c:v>
                </c:pt>
                <c:pt idx="70">
                  <c:v>1.1522113882454343</c:v>
                </c:pt>
                <c:pt idx="71">
                  <c:v>1.1174783170823681</c:v>
                </c:pt>
                <c:pt idx="72">
                  <c:v>1.1011689920810215</c:v>
                </c:pt>
                <c:pt idx="73">
                  <c:v>1.0392177988471691</c:v>
                </c:pt>
                <c:pt idx="74">
                  <c:v>1.0348812153207994</c:v>
                </c:pt>
                <c:pt idx="75">
                  <c:v>1.0618838549803373</c:v>
                </c:pt>
                <c:pt idx="76">
                  <c:v>1.0969536174109789</c:v>
                </c:pt>
                <c:pt idx="77">
                  <c:v>1.1108118299843774</c:v>
                </c:pt>
                <c:pt idx="78">
                  <c:v>1.1160642137585521</c:v>
                </c:pt>
                <c:pt idx="79">
                  <c:v>1.1444270861390939</c:v>
                </c:pt>
                <c:pt idx="80">
                  <c:v>1.1642918709260357</c:v>
                </c:pt>
                <c:pt idx="81">
                  <c:v>1.1842913322200075</c:v>
                </c:pt>
                <c:pt idx="82">
                  <c:v>1.1223670742875613</c:v>
                </c:pt>
                <c:pt idx="83">
                  <c:v>1.1602785110165383</c:v>
                </c:pt>
                <c:pt idx="84">
                  <c:v>1.181153369606206</c:v>
                </c:pt>
                <c:pt idx="85">
                  <c:v>1.1748101061250877</c:v>
                </c:pt>
                <c:pt idx="86">
                  <c:v>1.1747697031729785</c:v>
                </c:pt>
                <c:pt idx="87">
                  <c:v>1.2135161342455421</c:v>
                </c:pt>
                <c:pt idx="88">
                  <c:v>1.281999138070355</c:v>
                </c:pt>
                <c:pt idx="89">
                  <c:v>1.2888003016753757</c:v>
                </c:pt>
                <c:pt idx="90">
                  <c:v>1.3155335883208532</c:v>
                </c:pt>
                <c:pt idx="91">
                  <c:v>1.3305634865054141</c:v>
                </c:pt>
                <c:pt idx="92">
                  <c:v>1.3422264720142218</c:v>
                </c:pt>
                <c:pt idx="93">
                  <c:v>1.3635726983784948</c:v>
                </c:pt>
                <c:pt idx="94">
                  <c:v>1.3881646285621936</c:v>
                </c:pt>
                <c:pt idx="95">
                  <c:v>1.4091337607067822</c:v>
                </c:pt>
                <c:pt idx="96">
                  <c:v>1.4118407584980874</c:v>
                </c:pt>
                <c:pt idx="97">
                  <c:v>1.3936594300490222</c:v>
                </c:pt>
                <c:pt idx="98">
                  <c:v>1.402561547163713</c:v>
                </c:pt>
                <c:pt idx="99">
                  <c:v>1.4555702203307654</c:v>
                </c:pt>
                <c:pt idx="100">
                  <c:v>1.4272746862037387</c:v>
                </c:pt>
                <c:pt idx="101">
                  <c:v>1.4519339546409524</c:v>
                </c:pt>
                <c:pt idx="102">
                  <c:v>1.412352529224802</c:v>
                </c:pt>
                <c:pt idx="103">
                  <c:v>1.4134299412810429</c:v>
                </c:pt>
                <c:pt idx="104">
                  <c:v>1.4120427732586329</c:v>
                </c:pt>
                <c:pt idx="105">
                  <c:v>1.4385605774928623</c:v>
                </c:pt>
                <c:pt idx="106">
                  <c:v>1.4180224101707699</c:v>
                </c:pt>
                <c:pt idx="107">
                  <c:v>1.3820503151430266</c:v>
                </c:pt>
                <c:pt idx="108">
                  <c:v>1.3775251845068146</c:v>
                </c:pt>
                <c:pt idx="109">
                  <c:v>1.3547379195173195</c:v>
                </c:pt>
                <c:pt idx="110">
                  <c:v>1.4014167968539568</c:v>
                </c:pt>
                <c:pt idx="111">
                  <c:v>1.3457011258955989</c:v>
                </c:pt>
                <c:pt idx="112">
                  <c:v>1.3560173463341054</c:v>
                </c:pt>
                <c:pt idx="113">
                  <c:v>1.4029925119862092</c:v>
                </c:pt>
                <c:pt idx="114">
                  <c:v>1.3843263481118355</c:v>
                </c:pt>
                <c:pt idx="115">
                  <c:v>1.3725421537467004</c:v>
                </c:pt>
                <c:pt idx="116">
                  <c:v>1.3777810698701718</c:v>
                </c:pt>
                <c:pt idx="117">
                  <c:v>1.3514248774443787</c:v>
                </c:pt>
                <c:pt idx="118">
                  <c:v>1.2758309540483759</c:v>
                </c:pt>
                <c:pt idx="119">
                  <c:v>1.2881942573937402</c:v>
                </c:pt>
                <c:pt idx="120">
                  <c:v>1.2525588536335721</c:v>
                </c:pt>
                <c:pt idx="121">
                  <c:v>1.2632252329903573</c:v>
                </c:pt>
                <c:pt idx="122">
                  <c:v>1.2644507892043313</c:v>
                </c:pt>
                <c:pt idx="123">
                  <c:v>1.2536901362926252</c:v>
                </c:pt>
                <c:pt idx="124">
                  <c:v>1.253474653881377</c:v>
                </c:pt>
                <c:pt idx="125">
                  <c:v>1.3011366697193343</c:v>
                </c:pt>
                <c:pt idx="126">
                  <c:v>1.2982949954209988</c:v>
                </c:pt>
                <c:pt idx="127">
                  <c:v>1.3538894575230296</c:v>
                </c:pt>
                <c:pt idx="128">
                  <c:v>1.3446775844421699</c:v>
                </c:pt>
                <c:pt idx="129">
                  <c:v>1.3665759844852665</c:v>
                </c:pt>
                <c:pt idx="130">
                  <c:v>1.3242336906749987</c:v>
                </c:pt>
                <c:pt idx="131">
                  <c:v>1.3629801217475623</c:v>
                </c:pt>
                <c:pt idx="132">
                  <c:v>1.367330172924635</c:v>
                </c:pt>
                <c:pt idx="133">
                  <c:v>1.3452432257716964</c:v>
                </c:pt>
                <c:pt idx="134">
                  <c:v>1.2965711361310133</c:v>
                </c:pt>
                <c:pt idx="135">
                  <c:v>1.3086785541130206</c:v>
                </c:pt>
                <c:pt idx="136">
                  <c:v>1.3190351775036362</c:v>
                </c:pt>
                <c:pt idx="137">
                  <c:v>1.3290685772773798</c:v>
                </c:pt>
                <c:pt idx="138">
                  <c:v>1.2502154824112481</c:v>
                </c:pt>
                <c:pt idx="139">
                  <c:v>1.212021225017508</c:v>
                </c:pt>
                <c:pt idx="140">
                  <c:v>1.2386063675052525</c:v>
                </c:pt>
                <c:pt idx="141">
                  <c:v>1.2672520605505577</c:v>
                </c:pt>
                <c:pt idx="142">
                  <c:v>1.2076846414911384</c:v>
                </c:pt>
                <c:pt idx="143">
                  <c:v>1.1246565749070734</c:v>
                </c:pt>
                <c:pt idx="144">
                  <c:v>1.1992404245003503</c:v>
                </c:pt>
                <c:pt idx="145">
                  <c:v>1.2154689435974788</c:v>
                </c:pt>
                <c:pt idx="146">
                  <c:v>1.2613532295426386</c:v>
                </c:pt>
                <c:pt idx="147">
                  <c:v>1.2557237515487798</c:v>
                </c:pt>
                <c:pt idx="148">
                  <c:v>1.2801675375747454</c:v>
                </c:pt>
                <c:pt idx="149">
                  <c:v>1.2589155847653934</c:v>
                </c:pt>
                <c:pt idx="150">
                  <c:v>1.270228411355923</c:v>
                </c:pt>
                <c:pt idx="151">
                  <c:v>1.2648817540268276</c:v>
                </c:pt>
                <c:pt idx="152">
                  <c:v>1.2970829068577279</c:v>
                </c:pt>
                <c:pt idx="153">
                  <c:v>1.3080186392285731</c:v>
                </c:pt>
                <c:pt idx="154">
                  <c:v>1.3048941442654742</c:v>
                </c:pt>
                <c:pt idx="155">
                  <c:v>1.2792382696762377</c:v>
                </c:pt>
                <c:pt idx="156">
                  <c:v>1.2702822819587352</c:v>
                </c:pt>
                <c:pt idx="157">
                  <c:v>1.2664440015083769</c:v>
                </c:pt>
                <c:pt idx="158">
                  <c:v>1.290389484458331</c:v>
                </c:pt>
                <c:pt idx="159">
                  <c:v>1.2792382696762377</c:v>
                </c:pt>
                <c:pt idx="160">
                  <c:v>1.2436163335667727</c:v>
                </c:pt>
                <c:pt idx="161">
                  <c:v>1.2136912137046814</c:v>
                </c:pt>
                <c:pt idx="162">
                  <c:v>1.1987555890750419</c:v>
                </c:pt>
                <c:pt idx="163">
                  <c:v>1.2298927975004041</c:v>
                </c:pt>
                <c:pt idx="164">
                  <c:v>1.2015703280719712</c:v>
                </c:pt>
                <c:pt idx="165">
                  <c:v>1.2382158056348651</c:v>
                </c:pt>
                <c:pt idx="166">
                  <c:v>1.2533669126757527</c:v>
                </c:pt>
                <c:pt idx="167">
                  <c:v>1.2793594785325648</c:v>
                </c:pt>
                <c:pt idx="168">
                  <c:v>1.2793594785325648</c:v>
                </c:pt>
                <c:pt idx="169">
                  <c:v>1.2981333836125626</c:v>
                </c:pt>
                <c:pt idx="170">
                  <c:v>1.2766928836933686</c:v>
                </c:pt>
                <c:pt idx="171">
                  <c:v>1.2883828045035823</c:v>
                </c:pt>
                <c:pt idx="172">
                  <c:v>1.3202472660669073</c:v>
                </c:pt>
                <c:pt idx="173">
                  <c:v>1.3167591445348275</c:v>
                </c:pt>
                <c:pt idx="174">
                  <c:v>1.2980929806604535</c:v>
                </c:pt>
                <c:pt idx="175">
                  <c:v>1.3267252060550558</c:v>
                </c:pt>
                <c:pt idx="176">
                  <c:v>1.3264423853902925</c:v>
                </c:pt>
                <c:pt idx="177">
                  <c:v>1.298685557291386</c:v>
                </c:pt>
                <c:pt idx="178">
                  <c:v>1.3062813122878847</c:v>
                </c:pt>
                <c:pt idx="179">
                  <c:v>1.3224963637343103</c:v>
                </c:pt>
                <c:pt idx="180">
                  <c:v>1.3249070732101493</c:v>
                </c:pt>
                <c:pt idx="181">
                  <c:v>1.2717637235360664</c:v>
                </c:pt>
                <c:pt idx="182">
                  <c:v>1.2807197112535691</c:v>
                </c:pt>
                <c:pt idx="183">
                  <c:v>1.297365727522491</c:v>
                </c:pt>
                <c:pt idx="184">
                  <c:v>1.3098367720734796</c:v>
                </c:pt>
                <c:pt idx="185">
                  <c:v>1.2936351882777568</c:v>
                </c:pt>
                <c:pt idx="186">
                  <c:v>1.3510343155739912</c:v>
                </c:pt>
                <c:pt idx="187">
                  <c:v>1.3666433227387815</c:v>
                </c:pt>
                <c:pt idx="188">
                  <c:v>1.3800705704896838</c:v>
                </c:pt>
                <c:pt idx="189">
                  <c:v>1.3812153207994398</c:v>
                </c:pt>
                <c:pt idx="190">
                  <c:v>1.3974573075472716</c:v>
                </c:pt>
                <c:pt idx="191">
                  <c:v>1.4060900716479017</c:v>
                </c:pt>
                <c:pt idx="192">
                  <c:v>1.395558368798147</c:v>
                </c:pt>
                <c:pt idx="193">
                  <c:v>1.4175779776975703</c:v>
                </c:pt>
                <c:pt idx="194">
                  <c:v>1.4073964337660938</c:v>
                </c:pt>
                <c:pt idx="195">
                  <c:v>1.4112885848192642</c:v>
                </c:pt>
                <c:pt idx="196">
                  <c:v>1.4266821095728059</c:v>
                </c:pt>
                <c:pt idx="197">
                  <c:v>1.420648602057857</c:v>
                </c:pt>
                <c:pt idx="198">
                  <c:v>1.4470586650864623</c:v>
                </c:pt>
                <c:pt idx="199">
                  <c:v>1.4396783925012122</c:v>
                </c:pt>
                <c:pt idx="200">
                  <c:v>1.4556914291870928</c:v>
                </c:pt>
                <c:pt idx="201">
                  <c:v>1.4604589775359587</c:v>
                </c:pt>
                <c:pt idx="202">
                  <c:v>1.5044039217798848</c:v>
                </c:pt>
                <c:pt idx="203">
                  <c:v>1.5151107040887788</c:v>
                </c:pt>
                <c:pt idx="204">
                  <c:v>1.4988417820395412</c:v>
                </c:pt>
                <c:pt idx="205">
                  <c:v>1.4915288477078059</c:v>
                </c:pt>
                <c:pt idx="206">
                  <c:v>1.5384097398049883</c:v>
                </c:pt>
                <c:pt idx="207">
                  <c:v>1.5865700587189571</c:v>
                </c:pt>
                <c:pt idx="208">
                  <c:v>1.5742471583257018</c:v>
                </c:pt>
                <c:pt idx="209">
                  <c:v>1.5623956257070515</c:v>
                </c:pt>
                <c:pt idx="210">
                  <c:v>1.5764154500888865</c:v>
                </c:pt>
                <c:pt idx="211">
                  <c:v>1.6045224371060713</c:v>
                </c:pt>
                <c:pt idx="212">
                  <c:v>1.5891423800032323</c:v>
                </c:pt>
                <c:pt idx="213">
                  <c:v>1.5786241448041805</c:v>
                </c:pt>
                <c:pt idx="214">
                  <c:v>1.578004632871842</c:v>
                </c:pt>
                <c:pt idx="215">
                  <c:v>1.5281877929214029</c:v>
                </c:pt>
                <c:pt idx="216">
                  <c:v>1.5263023218229812</c:v>
                </c:pt>
                <c:pt idx="217">
                  <c:v>1.5664493885686579</c:v>
                </c:pt>
                <c:pt idx="218">
                  <c:v>1.5442277649086893</c:v>
                </c:pt>
                <c:pt idx="219">
                  <c:v>1.5378171631740558</c:v>
                </c:pt>
                <c:pt idx="220">
                  <c:v>1.5552577708344557</c:v>
                </c:pt>
                <c:pt idx="221">
                  <c:v>1.5194607552658514</c:v>
                </c:pt>
                <c:pt idx="222">
                  <c:v>1.5373727307008564</c:v>
                </c:pt>
                <c:pt idx="223">
                  <c:v>1.5313796261380164</c:v>
                </c:pt>
                <c:pt idx="224">
                  <c:v>1.5495474869363788</c:v>
                </c:pt>
                <c:pt idx="225">
                  <c:v>1.5510019932123043</c:v>
                </c:pt>
                <c:pt idx="226">
                  <c:v>1.5761056941227172</c:v>
                </c:pt>
                <c:pt idx="227">
                  <c:v>1.5895464095243226</c:v>
                </c:pt>
                <c:pt idx="228">
                  <c:v>1.6126703657813932</c:v>
                </c:pt>
                <c:pt idx="229">
                  <c:v>1.6230404568227119</c:v>
                </c:pt>
                <c:pt idx="230">
                  <c:v>1.6192021763723536</c:v>
                </c:pt>
                <c:pt idx="231">
                  <c:v>1.6123202068631148</c:v>
                </c:pt>
                <c:pt idx="232">
                  <c:v>1.6368043958411893</c:v>
                </c:pt>
                <c:pt idx="233">
                  <c:v>1.6553897538113453</c:v>
                </c:pt>
                <c:pt idx="234">
                  <c:v>1.6305015353121803</c:v>
                </c:pt>
                <c:pt idx="235">
                  <c:v>1.6069600818833163</c:v>
                </c:pt>
                <c:pt idx="236">
                  <c:v>1.6175725906372891</c:v>
                </c:pt>
                <c:pt idx="237">
                  <c:v>1.619444594085008</c:v>
                </c:pt>
                <c:pt idx="238">
                  <c:v>1.6297338792221083</c:v>
                </c:pt>
                <c:pt idx="239">
                  <c:v>1.6164009050261274</c:v>
                </c:pt>
                <c:pt idx="240">
                  <c:v>1.6330334536443463</c:v>
                </c:pt>
                <c:pt idx="241">
                  <c:v>1.6289123525292248</c:v>
                </c:pt>
                <c:pt idx="242">
                  <c:v>1.6755912298658624</c:v>
                </c:pt>
                <c:pt idx="243">
                  <c:v>1.6814496579216722</c:v>
                </c:pt>
                <c:pt idx="244">
                  <c:v>1.7020686311479825</c:v>
                </c:pt>
                <c:pt idx="245">
                  <c:v>1.6809244195442545</c:v>
                </c:pt>
                <c:pt idx="246">
                  <c:v>1.6439691860151917</c:v>
                </c:pt>
                <c:pt idx="247">
                  <c:v>1.5658298766363197</c:v>
                </c:pt>
                <c:pt idx="248">
                  <c:v>1.6156736518881647</c:v>
                </c:pt>
                <c:pt idx="249">
                  <c:v>1.618555729138609</c:v>
                </c:pt>
                <c:pt idx="250">
                  <c:v>1.5611161988902658</c:v>
                </c:pt>
                <c:pt idx="251">
                  <c:v>1.6271615579378333</c:v>
                </c:pt>
                <c:pt idx="252">
                  <c:v>1.6188924204061843</c:v>
                </c:pt>
                <c:pt idx="253">
                  <c:v>1.5731024080159457</c:v>
                </c:pt>
                <c:pt idx="254">
                  <c:v>1.5809405807250985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E4F-4194-A4FC-02C4DA682CC7}"/>
            </c:ext>
          </c:extLst>
        </c:ser>
        <c:ser>
          <c:idx val="4"/>
          <c:order val="4"/>
          <c:tx>
            <c:strRef>
              <c:f>[1]Arkusz1!$N$1</c:f>
              <c:strCache>
                <c:ptCount val="1"/>
                <c:pt idx="0">
                  <c:v>UK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[1]Arkusz1!$I$2:$I$256</c:f>
              <c:numCache>
                <c:formatCode>General</c:formatCode>
                <c:ptCount val="255"/>
                <c:pt idx="0">
                  <c:v>41411</c:v>
                </c:pt>
                <c:pt idx="1">
                  <c:v>41418</c:v>
                </c:pt>
                <c:pt idx="2">
                  <c:v>41425</c:v>
                </c:pt>
                <c:pt idx="3">
                  <c:v>41432</c:v>
                </c:pt>
                <c:pt idx="4">
                  <c:v>41439</c:v>
                </c:pt>
                <c:pt idx="5">
                  <c:v>41446</c:v>
                </c:pt>
                <c:pt idx="6">
                  <c:v>41453</c:v>
                </c:pt>
                <c:pt idx="7">
                  <c:v>41460</c:v>
                </c:pt>
                <c:pt idx="8">
                  <c:v>41467</c:v>
                </c:pt>
                <c:pt idx="9">
                  <c:v>41474</c:v>
                </c:pt>
                <c:pt idx="10">
                  <c:v>41481</c:v>
                </c:pt>
                <c:pt idx="11">
                  <c:v>41488</c:v>
                </c:pt>
                <c:pt idx="12">
                  <c:v>41495</c:v>
                </c:pt>
                <c:pt idx="13">
                  <c:v>41502</c:v>
                </c:pt>
                <c:pt idx="14">
                  <c:v>41509</c:v>
                </c:pt>
                <c:pt idx="15">
                  <c:v>41516</c:v>
                </c:pt>
                <c:pt idx="16">
                  <c:v>41523</c:v>
                </c:pt>
                <c:pt idx="17">
                  <c:v>41530</c:v>
                </c:pt>
                <c:pt idx="18">
                  <c:v>41537</c:v>
                </c:pt>
                <c:pt idx="19">
                  <c:v>41544</c:v>
                </c:pt>
                <c:pt idx="20">
                  <c:v>41551</c:v>
                </c:pt>
                <c:pt idx="21">
                  <c:v>41558</c:v>
                </c:pt>
                <c:pt idx="22">
                  <c:v>41565</c:v>
                </c:pt>
                <c:pt idx="23">
                  <c:v>41572</c:v>
                </c:pt>
                <c:pt idx="24">
                  <c:v>41579</c:v>
                </c:pt>
                <c:pt idx="25">
                  <c:v>41586</c:v>
                </c:pt>
                <c:pt idx="26">
                  <c:v>41593</c:v>
                </c:pt>
                <c:pt idx="27">
                  <c:v>41600</c:v>
                </c:pt>
                <c:pt idx="28">
                  <c:v>41607</c:v>
                </c:pt>
                <c:pt idx="29">
                  <c:v>41614</c:v>
                </c:pt>
                <c:pt idx="30">
                  <c:v>41621</c:v>
                </c:pt>
                <c:pt idx="31">
                  <c:v>41628</c:v>
                </c:pt>
                <c:pt idx="32">
                  <c:v>41635</c:v>
                </c:pt>
                <c:pt idx="33">
                  <c:v>41642</c:v>
                </c:pt>
                <c:pt idx="34">
                  <c:v>41649</c:v>
                </c:pt>
                <c:pt idx="35">
                  <c:v>41656</c:v>
                </c:pt>
                <c:pt idx="36">
                  <c:v>41663</c:v>
                </c:pt>
                <c:pt idx="37">
                  <c:v>41670</c:v>
                </c:pt>
                <c:pt idx="38">
                  <c:v>41677</c:v>
                </c:pt>
                <c:pt idx="39">
                  <c:v>41684</c:v>
                </c:pt>
                <c:pt idx="40">
                  <c:v>41691</c:v>
                </c:pt>
                <c:pt idx="41">
                  <c:v>41698</c:v>
                </c:pt>
                <c:pt idx="42">
                  <c:v>41705</c:v>
                </c:pt>
                <c:pt idx="43">
                  <c:v>41712</c:v>
                </c:pt>
                <c:pt idx="44">
                  <c:v>41719</c:v>
                </c:pt>
                <c:pt idx="45">
                  <c:v>41726</c:v>
                </c:pt>
                <c:pt idx="46">
                  <c:v>41733</c:v>
                </c:pt>
                <c:pt idx="47">
                  <c:v>41740</c:v>
                </c:pt>
                <c:pt idx="48">
                  <c:v>41747</c:v>
                </c:pt>
                <c:pt idx="49">
                  <c:v>41754</c:v>
                </c:pt>
                <c:pt idx="50">
                  <c:v>41761</c:v>
                </c:pt>
                <c:pt idx="51">
                  <c:v>41768</c:v>
                </c:pt>
                <c:pt idx="52">
                  <c:v>41775</c:v>
                </c:pt>
                <c:pt idx="53">
                  <c:v>41782</c:v>
                </c:pt>
                <c:pt idx="54">
                  <c:v>41789</c:v>
                </c:pt>
                <c:pt idx="55">
                  <c:v>41796</c:v>
                </c:pt>
                <c:pt idx="56">
                  <c:v>41803</c:v>
                </c:pt>
                <c:pt idx="57">
                  <c:v>41810</c:v>
                </c:pt>
                <c:pt idx="58">
                  <c:v>41817</c:v>
                </c:pt>
                <c:pt idx="59">
                  <c:v>41824</c:v>
                </c:pt>
                <c:pt idx="60">
                  <c:v>41831</c:v>
                </c:pt>
                <c:pt idx="61">
                  <c:v>41838</c:v>
                </c:pt>
                <c:pt idx="62">
                  <c:v>41845</c:v>
                </c:pt>
                <c:pt idx="63">
                  <c:v>41852</c:v>
                </c:pt>
                <c:pt idx="64">
                  <c:v>41859</c:v>
                </c:pt>
                <c:pt idx="65">
                  <c:v>41866</c:v>
                </c:pt>
                <c:pt idx="66">
                  <c:v>41873</c:v>
                </c:pt>
                <c:pt idx="67">
                  <c:v>41880</c:v>
                </c:pt>
                <c:pt idx="68">
                  <c:v>41887</c:v>
                </c:pt>
                <c:pt idx="69">
                  <c:v>41894</c:v>
                </c:pt>
                <c:pt idx="70">
                  <c:v>41901</c:v>
                </c:pt>
                <c:pt idx="71">
                  <c:v>41908</c:v>
                </c:pt>
                <c:pt idx="72">
                  <c:v>41915</c:v>
                </c:pt>
                <c:pt idx="73">
                  <c:v>41922</c:v>
                </c:pt>
                <c:pt idx="74">
                  <c:v>41929</c:v>
                </c:pt>
                <c:pt idx="75">
                  <c:v>41936</c:v>
                </c:pt>
                <c:pt idx="76">
                  <c:v>41943</c:v>
                </c:pt>
                <c:pt idx="77">
                  <c:v>41950</c:v>
                </c:pt>
                <c:pt idx="78">
                  <c:v>41957</c:v>
                </c:pt>
                <c:pt idx="79">
                  <c:v>41964</c:v>
                </c:pt>
                <c:pt idx="80">
                  <c:v>41971</c:v>
                </c:pt>
                <c:pt idx="81">
                  <c:v>41978</c:v>
                </c:pt>
                <c:pt idx="82">
                  <c:v>41985</c:v>
                </c:pt>
                <c:pt idx="83">
                  <c:v>41992</c:v>
                </c:pt>
                <c:pt idx="84">
                  <c:v>41999</c:v>
                </c:pt>
                <c:pt idx="85">
                  <c:v>42006</c:v>
                </c:pt>
                <c:pt idx="86">
                  <c:v>42013</c:v>
                </c:pt>
                <c:pt idx="87">
                  <c:v>42020</c:v>
                </c:pt>
                <c:pt idx="88">
                  <c:v>42027</c:v>
                </c:pt>
                <c:pt idx="89">
                  <c:v>42034</c:v>
                </c:pt>
                <c:pt idx="90">
                  <c:v>42041</c:v>
                </c:pt>
                <c:pt idx="91">
                  <c:v>42048</c:v>
                </c:pt>
                <c:pt idx="92">
                  <c:v>42055</c:v>
                </c:pt>
                <c:pt idx="93">
                  <c:v>42062</c:v>
                </c:pt>
                <c:pt idx="94">
                  <c:v>42069</c:v>
                </c:pt>
                <c:pt idx="95">
                  <c:v>42076</c:v>
                </c:pt>
                <c:pt idx="96">
                  <c:v>42083</c:v>
                </c:pt>
                <c:pt idx="97">
                  <c:v>42090</c:v>
                </c:pt>
                <c:pt idx="98">
                  <c:v>42097</c:v>
                </c:pt>
                <c:pt idx="99">
                  <c:v>42104</c:v>
                </c:pt>
                <c:pt idx="100">
                  <c:v>42111</c:v>
                </c:pt>
                <c:pt idx="101">
                  <c:v>42118</c:v>
                </c:pt>
                <c:pt idx="102">
                  <c:v>42125</c:v>
                </c:pt>
                <c:pt idx="103">
                  <c:v>42132</c:v>
                </c:pt>
                <c:pt idx="104">
                  <c:v>42139</c:v>
                </c:pt>
                <c:pt idx="105">
                  <c:v>42146</c:v>
                </c:pt>
                <c:pt idx="106">
                  <c:v>42153</c:v>
                </c:pt>
                <c:pt idx="107">
                  <c:v>42160</c:v>
                </c:pt>
                <c:pt idx="108">
                  <c:v>42167</c:v>
                </c:pt>
                <c:pt idx="109">
                  <c:v>42174</c:v>
                </c:pt>
                <c:pt idx="110">
                  <c:v>42181</c:v>
                </c:pt>
                <c:pt idx="111">
                  <c:v>42188</c:v>
                </c:pt>
                <c:pt idx="112">
                  <c:v>42195</c:v>
                </c:pt>
                <c:pt idx="113">
                  <c:v>42202</c:v>
                </c:pt>
                <c:pt idx="114">
                  <c:v>42209</c:v>
                </c:pt>
                <c:pt idx="115">
                  <c:v>42216</c:v>
                </c:pt>
                <c:pt idx="116">
                  <c:v>42223</c:v>
                </c:pt>
                <c:pt idx="117">
                  <c:v>42230</c:v>
                </c:pt>
                <c:pt idx="118">
                  <c:v>42237</c:v>
                </c:pt>
                <c:pt idx="119">
                  <c:v>42244</c:v>
                </c:pt>
                <c:pt idx="120">
                  <c:v>42251</c:v>
                </c:pt>
                <c:pt idx="121">
                  <c:v>42258</c:v>
                </c:pt>
                <c:pt idx="122">
                  <c:v>42265</c:v>
                </c:pt>
                <c:pt idx="123">
                  <c:v>42272</c:v>
                </c:pt>
                <c:pt idx="124">
                  <c:v>42279</c:v>
                </c:pt>
                <c:pt idx="125">
                  <c:v>42286</c:v>
                </c:pt>
                <c:pt idx="126">
                  <c:v>42293</c:v>
                </c:pt>
                <c:pt idx="127">
                  <c:v>42300</c:v>
                </c:pt>
                <c:pt idx="128">
                  <c:v>42307</c:v>
                </c:pt>
                <c:pt idx="129">
                  <c:v>42314</c:v>
                </c:pt>
                <c:pt idx="130">
                  <c:v>42321</c:v>
                </c:pt>
                <c:pt idx="131">
                  <c:v>42328</c:v>
                </c:pt>
                <c:pt idx="132">
                  <c:v>42335</c:v>
                </c:pt>
                <c:pt idx="133">
                  <c:v>42342</c:v>
                </c:pt>
                <c:pt idx="134">
                  <c:v>42349</c:v>
                </c:pt>
                <c:pt idx="135">
                  <c:v>42356</c:v>
                </c:pt>
                <c:pt idx="136">
                  <c:v>42363</c:v>
                </c:pt>
                <c:pt idx="137">
                  <c:v>42370</c:v>
                </c:pt>
                <c:pt idx="138">
                  <c:v>42377</c:v>
                </c:pt>
                <c:pt idx="139">
                  <c:v>42384</c:v>
                </c:pt>
                <c:pt idx="140">
                  <c:v>42391</c:v>
                </c:pt>
                <c:pt idx="141">
                  <c:v>42398</c:v>
                </c:pt>
                <c:pt idx="142">
                  <c:v>42405</c:v>
                </c:pt>
                <c:pt idx="143">
                  <c:v>42412</c:v>
                </c:pt>
                <c:pt idx="144">
                  <c:v>42419</c:v>
                </c:pt>
                <c:pt idx="145">
                  <c:v>42426</c:v>
                </c:pt>
                <c:pt idx="146">
                  <c:v>42433</c:v>
                </c:pt>
                <c:pt idx="147">
                  <c:v>42440</c:v>
                </c:pt>
                <c:pt idx="148">
                  <c:v>42447</c:v>
                </c:pt>
                <c:pt idx="149">
                  <c:v>42454</c:v>
                </c:pt>
                <c:pt idx="150">
                  <c:v>42461</c:v>
                </c:pt>
                <c:pt idx="151">
                  <c:v>42468</c:v>
                </c:pt>
                <c:pt idx="152">
                  <c:v>42475</c:v>
                </c:pt>
                <c:pt idx="153">
                  <c:v>42482</c:v>
                </c:pt>
                <c:pt idx="154">
                  <c:v>42489</c:v>
                </c:pt>
                <c:pt idx="155">
                  <c:v>42496</c:v>
                </c:pt>
                <c:pt idx="156">
                  <c:v>42503</c:v>
                </c:pt>
                <c:pt idx="157">
                  <c:v>42510</c:v>
                </c:pt>
                <c:pt idx="158">
                  <c:v>42517</c:v>
                </c:pt>
                <c:pt idx="159">
                  <c:v>42524</c:v>
                </c:pt>
                <c:pt idx="160">
                  <c:v>42531</c:v>
                </c:pt>
                <c:pt idx="161">
                  <c:v>42538</c:v>
                </c:pt>
                <c:pt idx="162">
                  <c:v>42545</c:v>
                </c:pt>
                <c:pt idx="163">
                  <c:v>42552</c:v>
                </c:pt>
                <c:pt idx="164">
                  <c:v>42559</c:v>
                </c:pt>
                <c:pt idx="165">
                  <c:v>42566</c:v>
                </c:pt>
                <c:pt idx="166">
                  <c:v>42573</c:v>
                </c:pt>
                <c:pt idx="167">
                  <c:v>42580</c:v>
                </c:pt>
                <c:pt idx="168">
                  <c:v>42587</c:v>
                </c:pt>
                <c:pt idx="169">
                  <c:v>42594</c:v>
                </c:pt>
                <c:pt idx="170">
                  <c:v>42601</c:v>
                </c:pt>
                <c:pt idx="171">
                  <c:v>42608</c:v>
                </c:pt>
                <c:pt idx="172">
                  <c:v>42615</c:v>
                </c:pt>
                <c:pt idx="173">
                  <c:v>42622</c:v>
                </c:pt>
                <c:pt idx="174">
                  <c:v>42629</c:v>
                </c:pt>
                <c:pt idx="175">
                  <c:v>42636</c:v>
                </c:pt>
                <c:pt idx="176">
                  <c:v>42643</c:v>
                </c:pt>
                <c:pt idx="177">
                  <c:v>42650</c:v>
                </c:pt>
                <c:pt idx="178">
                  <c:v>42657</c:v>
                </c:pt>
                <c:pt idx="179">
                  <c:v>42664</c:v>
                </c:pt>
                <c:pt idx="180">
                  <c:v>42671</c:v>
                </c:pt>
                <c:pt idx="181">
                  <c:v>42678</c:v>
                </c:pt>
                <c:pt idx="182">
                  <c:v>42685</c:v>
                </c:pt>
                <c:pt idx="183">
                  <c:v>42692</c:v>
                </c:pt>
                <c:pt idx="184">
                  <c:v>42699</c:v>
                </c:pt>
                <c:pt idx="185">
                  <c:v>42706</c:v>
                </c:pt>
                <c:pt idx="186">
                  <c:v>42713</c:v>
                </c:pt>
                <c:pt idx="187">
                  <c:v>42720</c:v>
                </c:pt>
                <c:pt idx="188">
                  <c:v>42727</c:v>
                </c:pt>
                <c:pt idx="189">
                  <c:v>42734</c:v>
                </c:pt>
                <c:pt idx="190">
                  <c:v>42741</c:v>
                </c:pt>
                <c:pt idx="191">
                  <c:v>42748</c:v>
                </c:pt>
                <c:pt idx="192">
                  <c:v>42755</c:v>
                </c:pt>
                <c:pt idx="193">
                  <c:v>42762</c:v>
                </c:pt>
                <c:pt idx="194">
                  <c:v>42769</c:v>
                </c:pt>
                <c:pt idx="195">
                  <c:v>42776</c:v>
                </c:pt>
                <c:pt idx="196">
                  <c:v>42783</c:v>
                </c:pt>
                <c:pt idx="197">
                  <c:v>42790</c:v>
                </c:pt>
                <c:pt idx="198">
                  <c:v>42797</c:v>
                </c:pt>
                <c:pt idx="199">
                  <c:v>42804</c:v>
                </c:pt>
                <c:pt idx="200">
                  <c:v>42811</c:v>
                </c:pt>
                <c:pt idx="201">
                  <c:v>42818</c:v>
                </c:pt>
                <c:pt idx="202">
                  <c:v>42825</c:v>
                </c:pt>
                <c:pt idx="203">
                  <c:v>42832</c:v>
                </c:pt>
                <c:pt idx="204">
                  <c:v>42839</c:v>
                </c:pt>
                <c:pt idx="205">
                  <c:v>42846</c:v>
                </c:pt>
                <c:pt idx="206">
                  <c:v>42853</c:v>
                </c:pt>
                <c:pt idx="207">
                  <c:v>42860</c:v>
                </c:pt>
                <c:pt idx="208">
                  <c:v>42867</c:v>
                </c:pt>
                <c:pt idx="209">
                  <c:v>42874</c:v>
                </c:pt>
                <c:pt idx="210">
                  <c:v>42881</c:v>
                </c:pt>
                <c:pt idx="211">
                  <c:v>42888</c:v>
                </c:pt>
                <c:pt idx="212">
                  <c:v>42895</c:v>
                </c:pt>
                <c:pt idx="213">
                  <c:v>42902</c:v>
                </c:pt>
                <c:pt idx="214">
                  <c:v>42909</c:v>
                </c:pt>
                <c:pt idx="215">
                  <c:v>42916</c:v>
                </c:pt>
                <c:pt idx="216">
                  <c:v>42923</c:v>
                </c:pt>
                <c:pt idx="217">
                  <c:v>42930</c:v>
                </c:pt>
                <c:pt idx="218">
                  <c:v>42937</c:v>
                </c:pt>
                <c:pt idx="219">
                  <c:v>42944</c:v>
                </c:pt>
                <c:pt idx="220">
                  <c:v>42951</c:v>
                </c:pt>
                <c:pt idx="221">
                  <c:v>42958</c:v>
                </c:pt>
                <c:pt idx="222">
                  <c:v>42965</c:v>
                </c:pt>
                <c:pt idx="223">
                  <c:v>42972</c:v>
                </c:pt>
                <c:pt idx="224">
                  <c:v>42979</c:v>
                </c:pt>
                <c:pt idx="225">
                  <c:v>42986</c:v>
                </c:pt>
                <c:pt idx="226">
                  <c:v>42993</c:v>
                </c:pt>
                <c:pt idx="227">
                  <c:v>43000</c:v>
                </c:pt>
                <c:pt idx="228">
                  <c:v>43007</c:v>
                </c:pt>
                <c:pt idx="229">
                  <c:v>43014</c:v>
                </c:pt>
                <c:pt idx="230">
                  <c:v>43021</c:v>
                </c:pt>
                <c:pt idx="231">
                  <c:v>43028</c:v>
                </c:pt>
                <c:pt idx="232">
                  <c:v>43035</c:v>
                </c:pt>
                <c:pt idx="233">
                  <c:v>43042</c:v>
                </c:pt>
                <c:pt idx="234">
                  <c:v>43049</c:v>
                </c:pt>
                <c:pt idx="235">
                  <c:v>43056</c:v>
                </c:pt>
                <c:pt idx="236">
                  <c:v>43063</c:v>
                </c:pt>
                <c:pt idx="237">
                  <c:v>43070</c:v>
                </c:pt>
                <c:pt idx="238">
                  <c:v>43077</c:v>
                </c:pt>
                <c:pt idx="239">
                  <c:v>43084</c:v>
                </c:pt>
                <c:pt idx="240">
                  <c:v>43091</c:v>
                </c:pt>
                <c:pt idx="241">
                  <c:v>43098</c:v>
                </c:pt>
                <c:pt idx="242">
                  <c:v>43105</c:v>
                </c:pt>
                <c:pt idx="243">
                  <c:v>43112</c:v>
                </c:pt>
                <c:pt idx="244">
                  <c:v>43119</c:v>
                </c:pt>
                <c:pt idx="245">
                  <c:v>43126</c:v>
                </c:pt>
                <c:pt idx="246">
                  <c:v>43133</c:v>
                </c:pt>
                <c:pt idx="247">
                  <c:v>43140</c:v>
                </c:pt>
                <c:pt idx="248">
                  <c:v>43147</c:v>
                </c:pt>
                <c:pt idx="249">
                  <c:v>43154</c:v>
                </c:pt>
                <c:pt idx="250">
                  <c:v>43161</c:v>
                </c:pt>
                <c:pt idx="251">
                  <c:v>43168</c:v>
                </c:pt>
                <c:pt idx="252">
                  <c:v>43175</c:v>
                </c:pt>
                <c:pt idx="253">
                  <c:v>43182</c:v>
                </c:pt>
                <c:pt idx="254">
                  <c:v>43189</c:v>
                </c:pt>
              </c:numCache>
            </c:numRef>
          </c:cat>
          <c:val>
            <c:numRef>
              <c:f>[1]Arkusz1!$N$2:$N$256</c:f>
              <c:numCache>
                <c:formatCode>General</c:formatCode>
                <c:ptCount val="255"/>
                <c:pt idx="0">
                  <c:v>1</c:v>
                </c:pt>
                <c:pt idx="1">
                  <c:v>0.99012434349328893</c:v>
                </c:pt>
                <c:pt idx="2">
                  <c:v>0.98413161556762585</c:v>
                </c:pt>
                <c:pt idx="3">
                  <c:v>0.9570633388696862</c:v>
                </c:pt>
                <c:pt idx="4">
                  <c:v>0.94570633388696868</c:v>
                </c:pt>
                <c:pt idx="5">
                  <c:v>0.91428379045652464</c:v>
                </c:pt>
                <c:pt idx="6">
                  <c:v>0.93080307043138655</c:v>
                </c:pt>
                <c:pt idx="7">
                  <c:v>0.96821834178749377</c:v>
                </c:pt>
                <c:pt idx="8">
                  <c:v>0.99795753467702109</c:v>
                </c:pt>
                <c:pt idx="9">
                  <c:v>1.0111325582439286</c:v>
                </c:pt>
                <c:pt idx="10">
                  <c:v>0.99564573326749561</c:v>
                </c:pt>
                <c:pt idx="11">
                  <c:v>1.018494411276204</c:v>
                </c:pt>
                <c:pt idx="12">
                  <c:v>1.011267226287202</c:v>
                </c:pt>
                <c:pt idx="13">
                  <c:v>0.99647618620101452</c:v>
                </c:pt>
                <c:pt idx="14">
                  <c:v>1.0053193877092965</c:v>
                </c:pt>
                <c:pt idx="15">
                  <c:v>0.98067513579027699</c:v>
                </c:pt>
                <c:pt idx="16">
                  <c:v>1.0057009471652376</c:v>
                </c:pt>
                <c:pt idx="17">
                  <c:v>1.0190106387754185</c:v>
                </c:pt>
                <c:pt idx="18">
                  <c:v>1.0174844009516542</c:v>
                </c:pt>
                <c:pt idx="19">
                  <c:v>1.0045562687974143</c:v>
                </c:pt>
                <c:pt idx="20">
                  <c:v>0.99061812631862456</c:v>
                </c:pt>
                <c:pt idx="21">
                  <c:v>0.99533150783319113</c:v>
                </c:pt>
                <c:pt idx="22">
                  <c:v>1.0198186470350585</c:v>
                </c:pt>
                <c:pt idx="23">
                  <c:v>1.0341832383175471</c:v>
                </c:pt>
                <c:pt idx="24">
                  <c:v>1.0312878753871706</c:v>
                </c:pt>
                <c:pt idx="25">
                  <c:v>1.0246666965928983</c:v>
                </c:pt>
                <c:pt idx="26">
                  <c:v>1.0175517349732908</c:v>
                </c:pt>
                <c:pt idx="27">
                  <c:v>1.0102572159626519</c:v>
                </c:pt>
                <c:pt idx="28">
                  <c:v>1.0181128518202631</c:v>
                </c:pt>
                <c:pt idx="29">
                  <c:v>0.99741886250392775</c:v>
                </c:pt>
                <c:pt idx="30">
                  <c:v>0.98803698882255231</c:v>
                </c:pt>
                <c:pt idx="31">
                  <c:v>1.014499259325762</c:v>
                </c:pt>
                <c:pt idx="32">
                  <c:v>1.037841720159806</c:v>
                </c:pt>
                <c:pt idx="33">
                  <c:v>1.0432508865646182</c:v>
                </c:pt>
                <c:pt idx="34">
                  <c:v>1.0473807065583336</c:v>
                </c:pt>
                <c:pt idx="35">
                  <c:v>1.0597477218656013</c:v>
                </c:pt>
                <c:pt idx="36">
                  <c:v>1.0367419311397406</c:v>
                </c:pt>
                <c:pt idx="37">
                  <c:v>1.0210531040983974</c:v>
                </c:pt>
                <c:pt idx="38">
                  <c:v>1.0363154823360416</c:v>
                </c:pt>
                <c:pt idx="39">
                  <c:v>1.0559770166539479</c:v>
                </c:pt>
                <c:pt idx="40">
                  <c:v>1.0708578354356511</c:v>
                </c:pt>
                <c:pt idx="41">
                  <c:v>1.0840328590025587</c:v>
                </c:pt>
                <c:pt idx="42">
                  <c:v>1.0719576244557167</c:v>
                </c:pt>
                <c:pt idx="43">
                  <c:v>1.0348116891861561</c:v>
                </c:pt>
                <c:pt idx="44">
                  <c:v>1.0406248597207881</c:v>
                </c:pt>
                <c:pt idx="45">
                  <c:v>1.0443731202585627</c:v>
                </c:pt>
                <c:pt idx="46">
                  <c:v>1.0633388696862234</c:v>
                </c:pt>
                <c:pt idx="47">
                  <c:v>1.0224222292050096</c:v>
                </c:pt>
                <c:pt idx="48">
                  <c:v>1.0284822911523095</c:v>
                </c:pt>
                <c:pt idx="49">
                  <c:v>1.0331283386452395</c:v>
                </c:pt>
                <c:pt idx="50">
                  <c:v>1.0464380302554204</c:v>
                </c:pt>
                <c:pt idx="51">
                  <c:v>1.0458544687345692</c:v>
                </c:pt>
                <c:pt idx="52">
                  <c:v>1.0252502581137497</c:v>
                </c:pt>
                <c:pt idx="53">
                  <c:v>1.0419715401535214</c:v>
                </c:pt>
                <c:pt idx="54">
                  <c:v>1.0559545719800691</c:v>
                </c:pt>
                <c:pt idx="55">
                  <c:v>1.07047627597971</c:v>
                </c:pt>
                <c:pt idx="56">
                  <c:v>1.0404677470036359</c:v>
                </c:pt>
                <c:pt idx="57">
                  <c:v>1.0387619517888405</c:v>
                </c:pt>
                <c:pt idx="58">
                  <c:v>1.0357768101629483</c:v>
                </c:pt>
                <c:pt idx="59">
                  <c:v>1.050545405575257</c:v>
                </c:pt>
                <c:pt idx="60">
                  <c:v>1.0174170669300175</c:v>
                </c:pt>
                <c:pt idx="61">
                  <c:v>1.0334650087534227</c:v>
                </c:pt>
                <c:pt idx="62">
                  <c:v>1.0317143241908695</c:v>
                </c:pt>
                <c:pt idx="63">
                  <c:v>1.0109754455267765</c:v>
                </c:pt>
                <c:pt idx="64">
                  <c:v>0.99477039098621889</c:v>
                </c:pt>
                <c:pt idx="65">
                  <c:v>1.0196615343179063</c:v>
                </c:pt>
                <c:pt idx="66">
                  <c:v>1.0346994658167616</c:v>
                </c:pt>
                <c:pt idx="67">
                  <c:v>1.0380437222247161</c:v>
                </c:pt>
                <c:pt idx="68">
                  <c:v>1.0450015711271714</c:v>
                </c:pt>
                <c:pt idx="69">
                  <c:v>1.0331732279929973</c:v>
                </c:pt>
                <c:pt idx="70">
                  <c:v>1.0373479373344705</c:v>
                </c:pt>
                <c:pt idx="71">
                  <c:v>1.0076311891188221</c:v>
                </c:pt>
                <c:pt idx="72">
                  <c:v>0.99156080262153778</c:v>
                </c:pt>
                <c:pt idx="73">
                  <c:v>0.95654711137047177</c:v>
                </c:pt>
                <c:pt idx="74">
                  <c:v>0.97093414732683925</c:v>
                </c:pt>
                <c:pt idx="75">
                  <c:v>0.99075279436189789</c:v>
                </c:pt>
                <c:pt idx="76">
                  <c:v>1.0172150648651075</c:v>
                </c:pt>
                <c:pt idx="77">
                  <c:v>1.0226915652915562</c:v>
                </c:pt>
                <c:pt idx="78">
                  <c:v>1.0409390851550926</c:v>
                </c:pt>
                <c:pt idx="79">
                  <c:v>1.0532163217668447</c:v>
                </c:pt>
                <c:pt idx="80">
                  <c:v>1.0625084167527046</c:v>
                </c:pt>
                <c:pt idx="81">
                  <c:v>1.07451631727791</c:v>
                </c:pt>
                <c:pt idx="82">
                  <c:v>1.0182699645374151</c:v>
                </c:pt>
                <c:pt idx="83">
                  <c:v>1.0559321273061901</c:v>
                </c:pt>
                <c:pt idx="84">
                  <c:v>1.0695784890245545</c:v>
                </c:pt>
                <c:pt idx="85">
                  <c:v>1.062620640122099</c:v>
                </c:pt>
                <c:pt idx="86">
                  <c:v>1.0570992503478924</c:v>
                </c:pt>
                <c:pt idx="87">
                  <c:v>1.0652466669659291</c:v>
                </c:pt>
                <c:pt idx="88">
                  <c:v>1.1128967096108093</c:v>
                </c:pt>
                <c:pt idx="89">
                  <c:v>1.1036270592988282</c:v>
                </c:pt>
                <c:pt idx="90">
                  <c:v>1.1181936526462271</c:v>
                </c:pt>
                <c:pt idx="91">
                  <c:v>1.1264981819814157</c:v>
                </c:pt>
                <c:pt idx="92">
                  <c:v>1.1396058715266866</c:v>
                </c:pt>
                <c:pt idx="93">
                  <c:v>1.1479777348835121</c:v>
                </c:pt>
                <c:pt idx="94">
                  <c:v>1.1496161960766711</c:v>
                </c:pt>
                <c:pt idx="95">
                  <c:v>1.1361942810970957</c:v>
                </c:pt>
                <c:pt idx="96">
                  <c:v>1.172532208107016</c:v>
                </c:pt>
                <c:pt idx="97">
                  <c:v>1.1452394846702876</c:v>
                </c:pt>
                <c:pt idx="98">
                  <c:v>1.1493468599901244</c:v>
                </c:pt>
                <c:pt idx="99">
                  <c:v>1.192687525250258</c:v>
                </c:pt>
                <c:pt idx="100">
                  <c:v>1.1698837365893073</c:v>
                </c:pt>
                <c:pt idx="101">
                  <c:v>1.1782780446200116</c:v>
                </c:pt>
                <c:pt idx="102">
                  <c:v>1.1583247295416799</c:v>
                </c:pt>
                <c:pt idx="103">
                  <c:v>1.1865376846074425</c:v>
                </c:pt>
                <c:pt idx="104">
                  <c:v>1.1919917403600127</c:v>
                </c:pt>
                <c:pt idx="105">
                  <c:v>1.2075234546842033</c:v>
                </c:pt>
                <c:pt idx="106">
                  <c:v>1.2004533824123536</c:v>
                </c:pt>
                <c:pt idx="107">
                  <c:v>1.1735871077793238</c:v>
                </c:pt>
                <c:pt idx="108">
                  <c:v>1.1763702473403062</c:v>
                </c:pt>
                <c:pt idx="109">
                  <c:v>1.160658975625084</c:v>
                </c:pt>
                <c:pt idx="110">
                  <c:v>1.1687615028953628</c:v>
                </c:pt>
                <c:pt idx="111">
                  <c:v>1.1436683574987656</c:v>
                </c:pt>
                <c:pt idx="112">
                  <c:v>1.1493468599901244</c:v>
                </c:pt>
                <c:pt idx="113">
                  <c:v>1.1720833146294385</c:v>
                </c:pt>
                <c:pt idx="114">
                  <c:v>1.1396732055483232</c:v>
                </c:pt>
                <c:pt idx="115">
                  <c:v>1.1615118732324818</c:v>
                </c:pt>
                <c:pt idx="116">
                  <c:v>1.1638461193158862</c:v>
                </c:pt>
                <c:pt idx="117">
                  <c:v>1.1566862683485208</c:v>
                </c:pt>
                <c:pt idx="118">
                  <c:v>1.1047717376666517</c:v>
                </c:pt>
                <c:pt idx="119">
                  <c:v>1.1172958656910714</c:v>
                </c:pt>
                <c:pt idx="120">
                  <c:v>1.0920680522512007</c:v>
                </c:pt>
                <c:pt idx="121">
                  <c:v>1.1056470799479283</c:v>
                </c:pt>
                <c:pt idx="122">
                  <c:v>1.0998114647394173</c:v>
                </c:pt>
                <c:pt idx="123">
                  <c:v>1.0999461327826907</c:v>
                </c:pt>
                <c:pt idx="124">
                  <c:v>1.1006419176729361</c:v>
                </c:pt>
                <c:pt idx="125">
                  <c:v>1.1265206266552947</c:v>
                </c:pt>
                <c:pt idx="126">
                  <c:v>1.1121111460250481</c:v>
                </c:pt>
                <c:pt idx="127">
                  <c:v>1.1401894330475377</c:v>
                </c:pt>
                <c:pt idx="128">
                  <c:v>1.1292139875207614</c:v>
                </c:pt>
                <c:pt idx="129">
                  <c:v>1.1267675180679624</c:v>
                </c:pt>
                <c:pt idx="130">
                  <c:v>1.0863222157382053</c:v>
                </c:pt>
                <c:pt idx="131">
                  <c:v>1.1250392781792879</c:v>
                </c:pt>
                <c:pt idx="132">
                  <c:v>1.1314135655608923</c:v>
                </c:pt>
                <c:pt idx="133">
                  <c:v>1.1290568748036092</c:v>
                </c:pt>
                <c:pt idx="134">
                  <c:v>1.0838308569376487</c:v>
                </c:pt>
                <c:pt idx="135">
                  <c:v>1.1001256901737217</c:v>
                </c:pt>
                <c:pt idx="136">
                  <c:v>1.1256677290478969</c:v>
                </c:pt>
                <c:pt idx="137">
                  <c:v>1.1262512905687481</c:v>
                </c:pt>
                <c:pt idx="138">
                  <c:v>1.0726758540198411</c:v>
                </c:pt>
                <c:pt idx="139">
                  <c:v>1.0421510975445527</c:v>
                </c:pt>
                <c:pt idx="140">
                  <c:v>1.0523634241594468</c:v>
                </c:pt>
                <c:pt idx="141">
                  <c:v>1.0731920815190554</c:v>
                </c:pt>
                <c:pt idx="142">
                  <c:v>1.0401759662432104</c:v>
                </c:pt>
                <c:pt idx="143">
                  <c:v>1.0085963100956143</c:v>
                </c:pt>
                <c:pt idx="144">
                  <c:v>1.0624186380571889</c:v>
                </c:pt>
                <c:pt idx="145">
                  <c:v>1.079341922161871</c:v>
                </c:pt>
                <c:pt idx="146">
                  <c:v>1.0981056695246219</c:v>
                </c:pt>
                <c:pt idx="147">
                  <c:v>1.0810477173766664</c:v>
                </c:pt>
                <c:pt idx="148">
                  <c:v>1.1096871212461283</c:v>
                </c:pt>
                <c:pt idx="149">
                  <c:v>1.0955245320285496</c:v>
                </c:pt>
                <c:pt idx="150">
                  <c:v>1.1129415989585671</c:v>
                </c:pt>
                <c:pt idx="151">
                  <c:v>1.1121784800466847</c:v>
                </c:pt>
                <c:pt idx="152">
                  <c:v>1.1150738429770615</c:v>
                </c:pt>
                <c:pt idx="153">
                  <c:v>1.1054001885352605</c:v>
                </c:pt>
                <c:pt idx="154">
                  <c:v>1.1080486600529693</c:v>
                </c:pt>
                <c:pt idx="155">
                  <c:v>1.0926740584459307</c:v>
                </c:pt>
                <c:pt idx="156">
                  <c:v>1.0937738474659962</c:v>
                </c:pt>
                <c:pt idx="157">
                  <c:v>1.1123804821115948</c:v>
                </c:pt>
                <c:pt idx="158">
                  <c:v>1.1263186245903847</c:v>
                </c:pt>
                <c:pt idx="159">
                  <c:v>1.116375634062037</c:v>
                </c:pt>
                <c:pt idx="160">
                  <c:v>1.1014274812586973</c:v>
                </c:pt>
                <c:pt idx="161">
                  <c:v>1.0769627867307088</c:v>
                </c:pt>
                <c:pt idx="162">
                  <c:v>1.0610495129505768</c:v>
                </c:pt>
                <c:pt idx="163">
                  <c:v>1.0987341203932306</c:v>
                </c:pt>
                <c:pt idx="164">
                  <c:v>1.0825290658526732</c:v>
                </c:pt>
                <c:pt idx="165">
                  <c:v>1.1207074561206625</c:v>
                </c:pt>
                <c:pt idx="166">
                  <c:v>1.1328275800152623</c:v>
                </c:pt>
                <c:pt idx="167">
                  <c:v>1.1539480181352963</c:v>
                </c:pt>
                <c:pt idx="168">
                  <c:v>1.1622076581227272</c:v>
                </c:pt>
                <c:pt idx="169">
                  <c:v>1.1925753018808636</c:v>
                </c:pt>
                <c:pt idx="170">
                  <c:v>1.1874354715625981</c:v>
                </c:pt>
                <c:pt idx="171">
                  <c:v>1.1907123939489159</c:v>
                </c:pt>
                <c:pt idx="172">
                  <c:v>1.1930690847061991</c:v>
                </c:pt>
                <c:pt idx="173">
                  <c:v>1.1726893208241684</c:v>
                </c:pt>
                <c:pt idx="174">
                  <c:v>1.1600080800825965</c:v>
                </c:pt>
                <c:pt idx="175">
                  <c:v>1.181420298963056</c:v>
                </c:pt>
                <c:pt idx="176">
                  <c:v>1.1697041791982761</c:v>
                </c:pt>
                <c:pt idx="177">
                  <c:v>1.1682452753961485</c:v>
                </c:pt>
                <c:pt idx="178">
                  <c:v>1.1609283117116307</c:v>
                </c:pt>
                <c:pt idx="179">
                  <c:v>1.1542846882434796</c:v>
                </c:pt>
                <c:pt idx="180">
                  <c:v>1.1380122996812856</c:v>
                </c:pt>
                <c:pt idx="181">
                  <c:v>1.1125151501548682</c:v>
                </c:pt>
                <c:pt idx="182">
                  <c:v>1.1056919692956861</c:v>
                </c:pt>
                <c:pt idx="183">
                  <c:v>1.123804821115949</c:v>
                </c:pt>
                <c:pt idx="184">
                  <c:v>1.1243434932890424</c:v>
                </c:pt>
                <c:pt idx="185">
                  <c:v>1.1097544552677649</c:v>
                </c:pt>
                <c:pt idx="186">
                  <c:v>1.1368002872918257</c:v>
                </c:pt>
                <c:pt idx="187">
                  <c:v>1.1409525519594199</c:v>
                </c:pt>
                <c:pt idx="188">
                  <c:v>1.154217354221843</c:v>
                </c:pt>
                <c:pt idx="189">
                  <c:v>1.1645419042061318</c:v>
                </c:pt>
                <c:pt idx="190">
                  <c:v>1.178188265924496</c:v>
                </c:pt>
                <c:pt idx="191">
                  <c:v>1.1892534901467882</c:v>
                </c:pt>
                <c:pt idx="192">
                  <c:v>1.1672801544193563</c:v>
                </c:pt>
                <c:pt idx="193">
                  <c:v>1.1681779413745119</c:v>
                </c:pt>
                <c:pt idx="194">
                  <c:v>1.1763702473403062</c:v>
                </c:pt>
                <c:pt idx="195">
                  <c:v>1.1965928985051846</c:v>
                </c:pt>
                <c:pt idx="196">
                  <c:v>1.1943708757911746</c:v>
                </c:pt>
                <c:pt idx="197">
                  <c:v>1.1897472729721237</c:v>
                </c:pt>
                <c:pt idx="198">
                  <c:v>1.2073663419670511</c:v>
                </c:pt>
                <c:pt idx="199">
                  <c:v>1.2144813035866588</c:v>
                </c:pt>
                <c:pt idx="200">
                  <c:v>1.2229429456389997</c:v>
                </c:pt>
                <c:pt idx="201">
                  <c:v>1.2167482156484266</c:v>
                </c:pt>
                <c:pt idx="202">
                  <c:v>1.2222022714009964</c:v>
                </c:pt>
                <c:pt idx="203">
                  <c:v>1.2308659155182473</c:v>
                </c:pt>
                <c:pt idx="204">
                  <c:v>1.2444224985410963</c:v>
                </c:pt>
                <c:pt idx="205">
                  <c:v>1.2285316694348432</c:v>
                </c:pt>
                <c:pt idx="206">
                  <c:v>1.2515823495084615</c:v>
                </c:pt>
                <c:pt idx="207">
                  <c:v>1.2676078466579879</c:v>
                </c:pt>
                <c:pt idx="208">
                  <c:v>1.2704583202406068</c:v>
                </c:pt>
                <c:pt idx="209">
                  <c:v>1.2711989944786102</c:v>
                </c:pt>
                <c:pt idx="210">
                  <c:v>1.2789648516407057</c:v>
                </c:pt>
                <c:pt idx="211">
                  <c:v>1.2838577905463033</c:v>
                </c:pt>
                <c:pt idx="212">
                  <c:v>1.2650491538357946</c:v>
                </c:pt>
                <c:pt idx="213">
                  <c:v>1.2620864568837813</c:v>
                </c:pt>
                <c:pt idx="214">
                  <c:v>1.2540961529828971</c:v>
                </c:pt>
                <c:pt idx="215">
                  <c:v>1.2258607532432553</c:v>
                </c:pt>
                <c:pt idx="216">
                  <c:v>1.2265789828073799</c:v>
                </c:pt>
                <c:pt idx="217">
                  <c:v>1.2288458948691474</c:v>
                </c:pt>
                <c:pt idx="218">
                  <c:v>1.2488440992952372</c:v>
                </c:pt>
                <c:pt idx="219">
                  <c:v>1.2405620146339273</c:v>
                </c:pt>
                <c:pt idx="220">
                  <c:v>1.2597746554742559</c:v>
                </c:pt>
                <c:pt idx="221">
                  <c:v>1.2375544283341562</c:v>
                </c:pt>
                <c:pt idx="222">
                  <c:v>1.2405171252861695</c:v>
                </c:pt>
                <c:pt idx="223">
                  <c:v>1.2424922565875118</c:v>
                </c:pt>
                <c:pt idx="224">
                  <c:v>1.2489563226646316</c:v>
                </c:pt>
                <c:pt idx="225">
                  <c:v>1.2376666517035506</c:v>
                </c:pt>
                <c:pt idx="226">
                  <c:v>1.2148179736948421</c:v>
                </c:pt>
                <c:pt idx="227">
                  <c:v>1.2300579072586073</c:v>
                </c:pt>
                <c:pt idx="228">
                  <c:v>1.2450958387574629</c:v>
                </c:pt>
                <c:pt idx="229">
                  <c:v>1.2651613772051891</c:v>
                </c:pt>
                <c:pt idx="230">
                  <c:v>1.2691789738295103</c:v>
                </c:pt>
                <c:pt idx="231">
                  <c:v>1.2623333482964492</c:v>
                </c:pt>
                <c:pt idx="232">
                  <c:v>1.260941778515958</c:v>
                </c:pt>
                <c:pt idx="233">
                  <c:v>1.2700318714369081</c:v>
                </c:pt>
                <c:pt idx="234">
                  <c:v>1.2405171252861695</c:v>
                </c:pt>
                <c:pt idx="235">
                  <c:v>1.2365668626834854</c:v>
                </c:pt>
                <c:pt idx="236">
                  <c:v>1.238407325941554</c:v>
                </c:pt>
                <c:pt idx="237">
                  <c:v>1.2292947883467253</c:v>
                </c:pt>
                <c:pt idx="238">
                  <c:v>1.2455671769089196</c:v>
                </c:pt>
                <c:pt idx="239">
                  <c:v>1.2462405171252862</c:v>
                </c:pt>
                <c:pt idx="240">
                  <c:v>1.271243883826368</c:v>
                </c:pt>
                <c:pt idx="241">
                  <c:v>1.2851820263051579</c:v>
                </c:pt>
                <c:pt idx="242">
                  <c:v>1.2941374511828343</c:v>
                </c:pt>
                <c:pt idx="243">
                  <c:v>1.2928356600978588</c:v>
                </c:pt>
                <c:pt idx="244">
                  <c:v>1.2880100552138978</c:v>
                </c:pt>
                <c:pt idx="245">
                  <c:v>1.282488665439691</c:v>
                </c:pt>
                <c:pt idx="246">
                  <c:v>1.2490012120123895</c:v>
                </c:pt>
                <c:pt idx="247">
                  <c:v>1.195717556223908</c:v>
                </c:pt>
                <c:pt idx="248">
                  <c:v>1.2314943663868563</c:v>
                </c:pt>
                <c:pt idx="249">
                  <c:v>1.2327288234501952</c:v>
                </c:pt>
                <c:pt idx="250">
                  <c:v>1.2011267226287201</c:v>
                </c:pt>
                <c:pt idx="251">
                  <c:v>1.2391928895273152</c:v>
                </c:pt>
                <c:pt idx="252">
                  <c:v>1.2198006912959556</c:v>
                </c:pt>
                <c:pt idx="253">
                  <c:v>1.1766395834268528</c:v>
                </c:pt>
                <c:pt idx="254">
                  <c:v>1.1881761458006015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E4F-4194-A4FC-02C4DA682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9847520"/>
        <c:axId val="159848080"/>
      </c:lineChart>
      <c:catAx>
        <c:axId val="15984752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005999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848080"/>
        <c:crosses val="autoZero"/>
        <c:auto val="1"/>
        <c:lblAlgn val="ctr"/>
        <c:lblOffset val="100"/>
        <c:tickLblSkip val="50"/>
        <c:tickMarkSkip val="3"/>
        <c:noMultiLvlLbl val="1"/>
      </c:catAx>
      <c:valAx>
        <c:axId val="159848080"/>
        <c:scaling>
          <c:orientation val="minMax"/>
          <c:max val="1.9"/>
          <c:min val="0.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59847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157808707755978"/>
          <c:y val="7.4028976383667483E-2"/>
          <c:w val="0.72858368581879485"/>
          <c:h val="0.6672018152317025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Retail</c:v>
                </c:pt>
              </c:strCache>
            </c:strRef>
          </c:tx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Arkusz1!$A$7:$A$12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Q1 2018</c:v>
                </c:pt>
              </c:strCache>
            </c:strRef>
          </c:cat>
          <c:val>
            <c:numRef>
              <c:f>Arkusz1!$B$7:$B$12</c:f>
              <c:numCache>
                <c:formatCode>General</c:formatCode>
                <c:ptCount val="6"/>
                <c:pt idx="0">
                  <c:v>15</c:v>
                </c:pt>
                <c:pt idx="1">
                  <c:v>13</c:v>
                </c:pt>
                <c:pt idx="2">
                  <c:v>12</c:v>
                </c:pt>
                <c:pt idx="3">
                  <c:v>13</c:v>
                </c:pt>
                <c:pt idx="4">
                  <c:v>16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9F-4C19-8858-A7C8AD612884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Polish institutional</c:v>
                </c:pt>
              </c:strCache>
            </c:strRef>
          </c:tx>
          <c:spPr>
            <a:solidFill>
              <a:srgbClr val="A50E3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Arkusz1!$A$7:$A$12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Q1 2018</c:v>
                </c:pt>
              </c:strCache>
            </c:strRef>
          </c:cat>
          <c:val>
            <c:numRef>
              <c:f>Arkusz1!$C$7:$C$12</c:f>
              <c:numCache>
                <c:formatCode>General</c:formatCode>
                <c:ptCount val="6"/>
                <c:pt idx="0">
                  <c:v>38</c:v>
                </c:pt>
                <c:pt idx="1">
                  <c:v>38</c:v>
                </c:pt>
                <c:pt idx="2">
                  <c:v>36</c:v>
                </c:pt>
                <c:pt idx="3">
                  <c:v>34</c:v>
                </c:pt>
                <c:pt idx="4">
                  <c:v>31</c:v>
                </c:pt>
                <c:pt idx="5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87-4D5F-B62E-515EA1B2AD3C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International institutional</c:v>
                </c:pt>
              </c:strCache>
            </c:strRef>
          </c:tx>
          <c:spPr>
            <a:solidFill>
              <a:srgbClr val="AAAAA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Arkusz1!$A$7:$A$12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Q1 2018</c:v>
                </c:pt>
              </c:strCache>
            </c:strRef>
          </c:cat>
          <c:val>
            <c:numRef>
              <c:f>Arkusz1!$D$7:$D$12</c:f>
              <c:numCache>
                <c:formatCode>General</c:formatCode>
                <c:ptCount val="6"/>
                <c:pt idx="0">
                  <c:v>47</c:v>
                </c:pt>
                <c:pt idx="1">
                  <c:v>49</c:v>
                </c:pt>
                <c:pt idx="2">
                  <c:v>52</c:v>
                </c:pt>
                <c:pt idx="3">
                  <c:v>53</c:v>
                </c:pt>
                <c:pt idx="4">
                  <c:v>53</c:v>
                </c:pt>
                <c:pt idx="5">
                  <c:v>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87-4D5F-B62E-515EA1B2AD3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5186784"/>
        <c:axId val="345187344"/>
      </c:barChart>
      <c:catAx>
        <c:axId val="3451867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5187344"/>
        <c:crosses val="autoZero"/>
        <c:auto val="1"/>
        <c:lblAlgn val="ctr"/>
        <c:lblOffset val="100"/>
        <c:noMultiLvlLbl val="0"/>
      </c:catAx>
      <c:valAx>
        <c:axId val="345187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5186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6592826915369991E-2"/>
          <c:y val="3.2318681182786559E-2"/>
          <c:w val="0.85538414610572788"/>
          <c:h val="0.70252375512626897"/>
        </c:manualLayout>
      </c:layout>
      <c:lineChart>
        <c:grouping val="standard"/>
        <c:varyColors val="0"/>
        <c:ser>
          <c:idx val="0"/>
          <c:order val="0"/>
          <c:tx>
            <c:strRef>
              <c:f>Sheet1!$H$2</c:f>
              <c:strCache>
                <c:ptCount val="1"/>
                <c:pt idx="0">
                  <c:v>Warsaw RESPECT</c:v>
                </c:pt>
              </c:strCache>
            </c:strRef>
          </c:tx>
          <c:spPr>
            <a:ln w="28575" cap="rnd">
              <a:solidFill>
                <a:srgbClr val="005999"/>
              </a:solidFill>
              <a:round/>
            </a:ln>
            <a:effectLst/>
          </c:spPr>
          <c:marker>
            <c:symbol val="none"/>
          </c:marker>
          <c:cat>
            <c:numRef>
              <c:f>Sheet1!$G$3:$G$35</c:f>
              <c:numCache>
                <c:formatCode>m/d/yyyy</c:formatCode>
                <c:ptCount val="33"/>
                <c:pt idx="0">
                  <c:v>40178</c:v>
                </c:pt>
                <c:pt idx="1">
                  <c:v>40268</c:v>
                </c:pt>
                <c:pt idx="2">
                  <c:v>40359</c:v>
                </c:pt>
                <c:pt idx="3">
                  <c:v>40451</c:v>
                </c:pt>
                <c:pt idx="4">
                  <c:v>40543</c:v>
                </c:pt>
                <c:pt idx="5">
                  <c:v>40633</c:v>
                </c:pt>
                <c:pt idx="6">
                  <c:v>40724</c:v>
                </c:pt>
                <c:pt idx="7">
                  <c:v>40816</c:v>
                </c:pt>
                <c:pt idx="8">
                  <c:v>40907</c:v>
                </c:pt>
                <c:pt idx="9">
                  <c:v>40998</c:v>
                </c:pt>
                <c:pt idx="10">
                  <c:v>41089</c:v>
                </c:pt>
                <c:pt idx="11">
                  <c:v>41180</c:v>
                </c:pt>
                <c:pt idx="12">
                  <c:v>41274</c:v>
                </c:pt>
                <c:pt idx="13">
                  <c:v>41362</c:v>
                </c:pt>
                <c:pt idx="14">
                  <c:v>41453</c:v>
                </c:pt>
                <c:pt idx="15">
                  <c:v>41547</c:v>
                </c:pt>
                <c:pt idx="16">
                  <c:v>41639</c:v>
                </c:pt>
                <c:pt idx="17">
                  <c:v>41729</c:v>
                </c:pt>
                <c:pt idx="18">
                  <c:v>41820</c:v>
                </c:pt>
                <c:pt idx="19">
                  <c:v>41912</c:v>
                </c:pt>
                <c:pt idx="20">
                  <c:v>42004</c:v>
                </c:pt>
                <c:pt idx="21">
                  <c:v>42094</c:v>
                </c:pt>
                <c:pt idx="22">
                  <c:v>42185</c:v>
                </c:pt>
                <c:pt idx="23">
                  <c:v>42277</c:v>
                </c:pt>
                <c:pt idx="24">
                  <c:v>42369</c:v>
                </c:pt>
                <c:pt idx="25">
                  <c:v>42460</c:v>
                </c:pt>
                <c:pt idx="26">
                  <c:v>42551</c:v>
                </c:pt>
                <c:pt idx="27">
                  <c:v>42643</c:v>
                </c:pt>
                <c:pt idx="28">
                  <c:v>42734</c:v>
                </c:pt>
                <c:pt idx="29">
                  <c:v>42825</c:v>
                </c:pt>
                <c:pt idx="30">
                  <c:v>42916</c:v>
                </c:pt>
                <c:pt idx="31">
                  <c:v>43007</c:v>
                </c:pt>
                <c:pt idx="32">
                  <c:v>43098</c:v>
                </c:pt>
              </c:numCache>
            </c:numRef>
          </c:cat>
          <c:val>
            <c:numRef>
              <c:f>Sheet1!$H$3:$H$35</c:f>
              <c:numCache>
                <c:formatCode>0%</c:formatCode>
                <c:ptCount val="33"/>
                <c:pt idx="0">
                  <c:v>1</c:v>
                </c:pt>
                <c:pt idx="1">
                  <c:v>1.0457715168250106</c:v>
                </c:pt>
                <c:pt idx="2">
                  <c:v>0.95287710020124494</c:v>
                </c:pt>
                <c:pt idx="3">
                  <c:v>1.1364019282070483</c:v>
                </c:pt>
                <c:pt idx="4">
                  <c:v>1.321664248607666</c:v>
                </c:pt>
                <c:pt idx="5">
                  <c:v>1.4334195254364208</c:v>
                </c:pt>
                <c:pt idx="6">
                  <c:v>1.4593415079327936</c:v>
                </c:pt>
                <c:pt idx="7">
                  <c:v>1.2019586277905181</c:v>
                </c:pt>
                <c:pt idx="8">
                  <c:v>1.1730355220667386</c:v>
                </c:pt>
                <c:pt idx="9">
                  <c:v>1.2898102213694016</c:v>
                </c:pt>
                <c:pt idx="10">
                  <c:v>1.2765128469134648</c:v>
                </c:pt>
                <c:pt idx="11">
                  <c:v>1.399225441100763</c:v>
                </c:pt>
                <c:pt idx="12">
                  <c:v>1.5158597369775824</c:v>
                </c:pt>
                <c:pt idx="13">
                  <c:v>1.4036071980156317</c:v>
                </c:pt>
                <c:pt idx="14">
                  <c:v>1.3655110684700709</c:v>
                </c:pt>
                <c:pt idx="15">
                  <c:v>1.5209727617353863</c:v>
                </c:pt>
                <c:pt idx="16">
                  <c:v>1.497150980483924</c:v>
                </c:pt>
                <c:pt idx="17">
                  <c:v>1.5410036504890721</c:v>
                </c:pt>
                <c:pt idx="18">
                  <c:v>1.6006575560443674</c:v>
                </c:pt>
                <c:pt idx="19">
                  <c:v>1.6774582299808116</c:v>
                </c:pt>
                <c:pt idx="20">
                  <c:v>1.564357420321056</c:v>
                </c:pt>
                <c:pt idx="21">
                  <c:v>1.6595918940422147</c:v>
                </c:pt>
                <c:pt idx="22">
                  <c:v>1.6445043759067723</c:v>
                </c:pt>
                <c:pt idx="23">
                  <c:v>1.4718549632611035</c:v>
                </c:pt>
                <c:pt idx="24">
                  <c:v>1.3273096363551271</c:v>
                </c:pt>
                <c:pt idx="25">
                  <c:v>1.418390508728413</c:v>
                </c:pt>
                <c:pt idx="26">
                  <c:v>1.261834838770066</c:v>
                </c:pt>
                <c:pt idx="27">
                  <c:v>1.3072787476014416</c:v>
                </c:pt>
                <c:pt idx="28">
                  <c:v>1.4716911592642863</c:v>
                </c:pt>
                <c:pt idx="29">
                  <c:v>1.6441299667711893</c:v>
                </c:pt>
                <c:pt idx="30">
                  <c:v>1.7398207516263398</c:v>
                </c:pt>
                <c:pt idx="31">
                  <c:v>1.8595848738709224</c:v>
                </c:pt>
                <c:pt idx="32">
                  <c:v>1.8004340805915666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37-4D4D-B58A-41A36AA95223}"/>
            </c:ext>
          </c:extLst>
        </c:ser>
        <c:ser>
          <c:idx val="1"/>
          <c:order val="1"/>
          <c:tx>
            <c:strRef>
              <c:f>Sheet1!$I$2</c:f>
              <c:strCache>
                <c:ptCount val="1"/>
                <c:pt idx="0">
                  <c:v>WIG </c:v>
                </c:pt>
              </c:strCache>
            </c:strRef>
          </c:tx>
          <c:spPr>
            <a:ln w="28575" cap="rnd">
              <a:solidFill>
                <a:srgbClr val="A50E30"/>
              </a:solidFill>
              <a:round/>
            </a:ln>
            <a:effectLst/>
          </c:spPr>
          <c:marker>
            <c:symbol val="none"/>
          </c:marker>
          <c:cat>
            <c:numRef>
              <c:f>Sheet1!$G$3:$G$35</c:f>
              <c:numCache>
                <c:formatCode>m/d/yyyy</c:formatCode>
                <c:ptCount val="33"/>
                <c:pt idx="0">
                  <c:v>40178</c:v>
                </c:pt>
                <c:pt idx="1">
                  <c:v>40268</c:v>
                </c:pt>
                <c:pt idx="2">
                  <c:v>40359</c:v>
                </c:pt>
                <c:pt idx="3">
                  <c:v>40451</c:v>
                </c:pt>
                <c:pt idx="4">
                  <c:v>40543</c:v>
                </c:pt>
                <c:pt idx="5">
                  <c:v>40633</c:v>
                </c:pt>
                <c:pt idx="6">
                  <c:v>40724</c:v>
                </c:pt>
                <c:pt idx="7">
                  <c:v>40816</c:v>
                </c:pt>
                <c:pt idx="8">
                  <c:v>40907</c:v>
                </c:pt>
                <c:pt idx="9">
                  <c:v>40998</c:v>
                </c:pt>
                <c:pt idx="10">
                  <c:v>41089</c:v>
                </c:pt>
                <c:pt idx="11">
                  <c:v>41180</c:v>
                </c:pt>
                <c:pt idx="12">
                  <c:v>41274</c:v>
                </c:pt>
                <c:pt idx="13">
                  <c:v>41362</c:v>
                </c:pt>
                <c:pt idx="14">
                  <c:v>41453</c:v>
                </c:pt>
                <c:pt idx="15">
                  <c:v>41547</c:v>
                </c:pt>
                <c:pt idx="16">
                  <c:v>41639</c:v>
                </c:pt>
                <c:pt idx="17">
                  <c:v>41729</c:v>
                </c:pt>
                <c:pt idx="18">
                  <c:v>41820</c:v>
                </c:pt>
                <c:pt idx="19">
                  <c:v>41912</c:v>
                </c:pt>
                <c:pt idx="20">
                  <c:v>42004</c:v>
                </c:pt>
                <c:pt idx="21">
                  <c:v>42094</c:v>
                </c:pt>
                <c:pt idx="22">
                  <c:v>42185</c:v>
                </c:pt>
                <c:pt idx="23">
                  <c:v>42277</c:v>
                </c:pt>
                <c:pt idx="24">
                  <c:v>42369</c:v>
                </c:pt>
                <c:pt idx="25">
                  <c:v>42460</c:v>
                </c:pt>
                <c:pt idx="26">
                  <c:v>42551</c:v>
                </c:pt>
                <c:pt idx="27">
                  <c:v>42643</c:v>
                </c:pt>
                <c:pt idx="28">
                  <c:v>42734</c:v>
                </c:pt>
                <c:pt idx="29">
                  <c:v>42825</c:v>
                </c:pt>
                <c:pt idx="30">
                  <c:v>42916</c:v>
                </c:pt>
                <c:pt idx="31">
                  <c:v>43007</c:v>
                </c:pt>
                <c:pt idx="32">
                  <c:v>43098</c:v>
                </c:pt>
              </c:numCache>
            </c:numRef>
          </c:cat>
          <c:val>
            <c:numRef>
              <c:f>Sheet1!$I$3:$I$35</c:f>
              <c:numCache>
                <c:formatCode>0%</c:formatCode>
                <c:ptCount val="33"/>
                <c:pt idx="0">
                  <c:v>1</c:v>
                </c:pt>
                <c:pt idx="1">
                  <c:v>1.0615345524770052</c:v>
                </c:pt>
                <c:pt idx="2">
                  <c:v>0.98515680116960969</c:v>
                </c:pt>
                <c:pt idx="3">
                  <c:v>1.1313142428135454</c:v>
                </c:pt>
                <c:pt idx="4">
                  <c:v>1.1876637292211598</c:v>
                </c:pt>
                <c:pt idx="5">
                  <c:v>1.2186725900746738</c:v>
                </c:pt>
                <c:pt idx="6">
                  <c:v>1.2107830767726397</c:v>
                </c:pt>
                <c:pt idx="7">
                  <c:v>0.95705395814884164</c:v>
                </c:pt>
                <c:pt idx="8">
                  <c:v>0.94021531041247208</c:v>
                </c:pt>
                <c:pt idx="9">
                  <c:v>1.0320404721753795</c:v>
                </c:pt>
                <c:pt idx="10">
                  <c:v>1.0206294754737846</c:v>
                </c:pt>
                <c:pt idx="11">
                  <c:v>1.0938783809029113</c:v>
                </c:pt>
                <c:pt idx="12">
                  <c:v>1.1869304723979575</c:v>
                </c:pt>
                <c:pt idx="13">
                  <c:v>1.1290847119203502</c:v>
                </c:pt>
                <c:pt idx="14">
                  <c:v>1.1190867101202198</c:v>
                </c:pt>
                <c:pt idx="15">
                  <c:v>1.2579868598976791</c:v>
                </c:pt>
                <c:pt idx="16">
                  <c:v>1.2825554650516344</c:v>
                </c:pt>
                <c:pt idx="17">
                  <c:v>1.3097955058759332</c:v>
                </c:pt>
                <c:pt idx="18">
                  <c:v>1.298828414652232</c:v>
                </c:pt>
                <c:pt idx="19">
                  <c:v>1.3724451989309256</c:v>
                </c:pt>
                <c:pt idx="20">
                  <c:v>1.2858523697925199</c:v>
                </c:pt>
                <c:pt idx="21">
                  <c:v>1.3527568030702755</c:v>
                </c:pt>
                <c:pt idx="22">
                  <c:v>1.3336916254918287</c:v>
                </c:pt>
                <c:pt idx="23">
                  <c:v>1.2460511794255937</c:v>
                </c:pt>
                <c:pt idx="24">
                  <c:v>1.1620915225557751</c:v>
                </c:pt>
                <c:pt idx="25">
                  <c:v>1.225863108553771</c:v>
                </c:pt>
                <c:pt idx="26">
                  <c:v>1.1191052166021149</c:v>
                </c:pt>
                <c:pt idx="27">
                  <c:v>1.1775359319601693</c:v>
                </c:pt>
                <c:pt idx="28">
                  <c:v>1.2943040800040215</c:v>
                </c:pt>
                <c:pt idx="29">
                  <c:v>1.4482900135772554</c:v>
                </c:pt>
                <c:pt idx="30">
                  <c:v>1.5259934792160956</c:v>
                </c:pt>
                <c:pt idx="31">
                  <c:v>1.6078053838356885</c:v>
                </c:pt>
                <c:pt idx="32">
                  <c:v>1.5942133732339752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37-4D4D-B58A-41A36AA95223}"/>
            </c:ext>
          </c:extLst>
        </c:ser>
        <c:ser>
          <c:idx val="2"/>
          <c:order val="2"/>
          <c:tx>
            <c:strRef>
              <c:f>Sheet1!$J$2</c:f>
              <c:strCache>
                <c:ptCount val="1"/>
                <c:pt idx="0">
                  <c:v>FTSE4Good Europe</c:v>
                </c:pt>
              </c:strCache>
            </c:strRef>
          </c:tx>
          <c:spPr>
            <a:ln w="28575" cap="rnd">
              <a:solidFill>
                <a:srgbClr val="AAAAA9"/>
              </a:solidFill>
              <a:round/>
            </a:ln>
            <a:effectLst/>
          </c:spPr>
          <c:marker>
            <c:symbol val="none"/>
          </c:marker>
          <c:cat>
            <c:numRef>
              <c:f>Sheet1!$G$3:$G$35</c:f>
              <c:numCache>
                <c:formatCode>m/d/yyyy</c:formatCode>
                <c:ptCount val="33"/>
                <c:pt idx="0">
                  <c:v>40178</c:v>
                </c:pt>
                <c:pt idx="1">
                  <c:v>40268</c:v>
                </c:pt>
                <c:pt idx="2">
                  <c:v>40359</c:v>
                </c:pt>
                <c:pt idx="3">
                  <c:v>40451</c:v>
                </c:pt>
                <c:pt idx="4">
                  <c:v>40543</c:v>
                </c:pt>
                <c:pt idx="5">
                  <c:v>40633</c:v>
                </c:pt>
                <c:pt idx="6">
                  <c:v>40724</c:v>
                </c:pt>
                <c:pt idx="7">
                  <c:v>40816</c:v>
                </c:pt>
                <c:pt idx="8">
                  <c:v>40907</c:v>
                </c:pt>
                <c:pt idx="9">
                  <c:v>40998</c:v>
                </c:pt>
                <c:pt idx="10">
                  <c:v>41089</c:v>
                </c:pt>
                <c:pt idx="11">
                  <c:v>41180</c:v>
                </c:pt>
                <c:pt idx="12">
                  <c:v>41274</c:v>
                </c:pt>
                <c:pt idx="13">
                  <c:v>41362</c:v>
                </c:pt>
                <c:pt idx="14">
                  <c:v>41453</c:v>
                </c:pt>
                <c:pt idx="15">
                  <c:v>41547</c:v>
                </c:pt>
                <c:pt idx="16">
                  <c:v>41639</c:v>
                </c:pt>
                <c:pt idx="17">
                  <c:v>41729</c:v>
                </c:pt>
                <c:pt idx="18">
                  <c:v>41820</c:v>
                </c:pt>
                <c:pt idx="19">
                  <c:v>41912</c:v>
                </c:pt>
                <c:pt idx="20">
                  <c:v>42004</c:v>
                </c:pt>
                <c:pt idx="21">
                  <c:v>42094</c:v>
                </c:pt>
                <c:pt idx="22">
                  <c:v>42185</c:v>
                </c:pt>
                <c:pt idx="23">
                  <c:v>42277</c:v>
                </c:pt>
                <c:pt idx="24">
                  <c:v>42369</c:v>
                </c:pt>
                <c:pt idx="25">
                  <c:v>42460</c:v>
                </c:pt>
                <c:pt idx="26">
                  <c:v>42551</c:v>
                </c:pt>
                <c:pt idx="27">
                  <c:v>42643</c:v>
                </c:pt>
                <c:pt idx="28">
                  <c:v>42734</c:v>
                </c:pt>
                <c:pt idx="29">
                  <c:v>42825</c:v>
                </c:pt>
                <c:pt idx="30">
                  <c:v>42916</c:v>
                </c:pt>
                <c:pt idx="31">
                  <c:v>43007</c:v>
                </c:pt>
                <c:pt idx="32">
                  <c:v>43098</c:v>
                </c:pt>
              </c:numCache>
            </c:numRef>
          </c:cat>
          <c:val>
            <c:numRef>
              <c:f>Sheet1!$J$3:$J$35</c:f>
              <c:numCache>
                <c:formatCode>0%</c:formatCode>
                <c:ptCount val="33"/>
                <c:pt idx="0">
                  <c:v>1</c:v>
                </c:pt>
                <c:pt idx="1">
                  <c:v>1.0276625334192442</c:v>
                </c:pt>
                <c:pt idx="2">
                  <c:v>0.93872142417731086</c:v>
                </c:pt>
                <c:pt idx="3">
                  <c:v>1.0043732925936832</c:v>
                </c:pt>
                <c:pt idx="4">
                  <c:v>1.0513657792770073</c:v>
                </c:pt>
                <c:pt idx="5">
                  <c:v>1.0604855520990346</c:v>
                </c:pt>
                <c:pt idx="6">
                  <c:v>1.0479487799971428</c:v>
                </c:pt>
                <c:pt idx="7">
                  <c:v>0.87479554857124531</c:v>
                </c:pt>
                <c:pt idx="8">
                  <c:v>0.94794032496479497</c:v>
                </c:pt>
                <c:pt idx="9">
                  <c:v>1.0085162584440992</c:v>
                </c:pt>
                <c:pt idx="10">
                  <c:v>0.96574254134948145</c:v>
                </c:pt>
                <c:pt idx="11">
                  <c:v>1.0335344076083628</c:v>
                </c:pt>
                <c:pt idx="12">
                  <c:v>1.0866553349796351</c:v>
                </c:pt>
                <c:pt idx="13">
                  <c:v>1.1371377091527184</c:v>
                </c:pt>
                <c:pt idx="14">
                  <c:v>1.104437142665551</c:v>
                </c:pt>
                <c:pt idx="15">
                  <c:v>1.2008565822426829</c:v>
                </c:pt>
                <c:pt idx="16">
                  <c:v>1.2720567011962414</c:v>
                </c:pt>
                <c:pt idx="17">
                  <c:v>1.2865089754541663</c:v>
                </c:pt>
                <c:pt idx="18">
                  <c:v>1.3182998970818476</c:v>
                </c:pt>
                <c:pt idx="19">
                  <c:v>1.3414579391295982</c:v>
                </c:pt>
                <c:pt idx="20">
                  <c:v>1.3336209988017178</c:v>
                </c:pt>
                <c:pt idx="21">
                  <c:v>1.5416293721992704</c:v>
                </c:pt>
                <c:pt idx="22">
                  <c:v>1.4728608039277999</c:v>
                </c:pt>
                <c:pt idx="23">
                  <c:v>1.3455921583948267</c:v>
                </c:pt>
                <c:pt idx="24">
                  <c:v>1.4004944736159257</c:v>
                </c:pt>
                <c:pt idx="25">
                  <c:v>1.2798878104673299</c:v>
                </c:pt>
                <c:pt idx="26">
                  <c:v>1.2557209955946367</c:v>
                </c:pt>
                <c:pt idx="27">
                  <c:v>1.3033432364114512</c:v>
                </c:pt>
                <c:pt idx="28">
                  <c:v>1.3778583111510216</c:v>
                </c:pt>
                <c:pt idx="29">
                  <c:v>1.4492770947342644</c:v>
                </c:pt>
                <c:pt idx="30">
                  <c:v>1.4384925551982413</c:v>
                </c:pt>
                <c:pt idx="31">
                  <c:v>1.4715109142805496</c:v>
                </c:pt>
                <c:pt idx="32">
                  <c:v>1.474199031461467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37-4D4D-B58A-41A36AA952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190704"/>
        <c:axId val="345191264"/>
      </c:lineChart>
      <c:dateAx>
        <c:axId val="345190704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5191264"/>
        <c:crosses val="autoZero"/>
        <c:auto val="1"/>
        <c:lblOffset val="100"/>
        <c:baseTimeUnit val="months"/>
        <c:majorUnit val="1"/>
        <c:majorTimeUnit val="years"/>
      </c:dateAx>
      <c:valAx>
        <c:axId val="345191264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519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Arkusz1!$D$3</c:f>
              <c:strCache>
                <c:ptCount val="1"/>
                <c:pt idx="0">
                  <c:v>Deposits and cash</c:v>
                </c:pt>
              </c:strCache>
            </c:strRef>
          </c:tx>
          <c:spPr>
            <a:solidFill>
              <a:srgbClr val="005999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Arkusz1!$E$2:$P$2</c:f>
              <c:numCache>
                <c:formatCode>General</c:formatCod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numCache>
            </c:numRef>
          </c:cat>
          <c:val>
            <c:numRef>
              <c:f>Arkusz1!$E$3:$P$3</c:f>
              <c:numCache>
                <c:formatCode>0</c:formatCode>
                <c:ptCount val="12"/>
                <c:pt idx="0">
                  <c:v>80.914595949049911</c:v>
                </c:pt>
                <c:pt idx="1">
                  <c:v>95.477386934673376</c:v>
                </c:pt>
                <c:pt idx="2">
                  <c:v>102.09951107276389</c:v>
                </c:pt>
                <c:pt idx="3">
                  <c:v>116.10924492478458</c:v>
                </c:pt>
                <c:pt idx="4">
                  <c:v>130.7981718556675</c:v>
                </c:pt>
                <c:pt idx="5">
                  <c:v>132.44883173338164</c:v>
                </c:pt>
                <c:pt idx="6">
                  <c:v>152.87901766058414</c:v>
                </c:pt>
                <c:pt idx="7">
                  <c:v>161.55478395061729</c:v>
                </c:pt>
                <c:pt idx="8">
                  <c:v>172.91133894845507</c:v>
                </c:pt>
                <c:pt idx="9">
                  <c:v>190.77789510735658</c:v>
                </c:pt>
                <c:pt idx="10">
                  <c:v>203.20976491862567</c:v>
                </c:pt>
                <c:pt idx="11">
                  <c:v>219.84216459977452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CF-405A-9E23-3103B99F03E9}"/>
            </c:ext>
          </c:extLst>
        </c:ser>
        <c:ser>
          <c:idx val="1"/>
          <c:order val="1"/>
          <c:tx>
            <c:strRef>
              <c:f>Arkusz1!$D$4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A50E3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11574051798585418"/>
                </c:manualLayout>
              </c:layout>
              <c:tx>
                <c:rich>
                  <a:bodyPr/>
                  <a:lstStyle/>
                  <a:p>
                    <a:fld id="{D9C45CCA-D071-45C5-B21A-B82C3CE73965}" type="CELLRANGE">
                      <a:rPr lang="en-US" dirty="0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9CF-405A-9E23-3103B99F03E9}"/>
                </c:ext>
              </c:extLst>
            </c:dLbl>
            <c:dLbl>
              <c:idx val="1"/>
              <c:layout>
                <c:manualLayout>
                  <c:x val="0"/>
                  <c:y val="-0.12833971591904061"/>
                </c:manualLayout>
              </c:layout>
              <c:tx>
                <c:rich>
                  <a:bodyPr/>
                  <a:lstStyle/>
                  <a:p>
                    <a:fld id="{ACBD2790-F0FC-4259-A333-5C4A92D04213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9CF-405A-9E23-3103B99F03E9}"/>
                </c:ext>
              </c:extLst>
            </c:dLbl>
            <c:dLbl>
              <c:idx val="2"/>
              <c:layout>
                <c:manualLayout>
                  <c:x val="-3.5633982743548797E-3"/>
                  <c:y val="-0.1322008534785544"/>
                </c:manualLayout>
              </c:layout>
              <c:tx>
                <c:rich>
                  <a:bodyPr/>
                  <a:lstStyle/>
                  <a:p>
                    <a:fld id="{A25A15A8-C607-4BD8-A3A7-E4F3F9592C9B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9CF-405A-9E23-3103B99F03E9}"/>
                </c:ext>
              </c:extLst>
            </c:dLbl>
            <c:dLbl>
              <c:idx val="3"/>
              <c:layout>
                <c:manualLayout>
                  <c:x val="-3.5634738875929143E-3"/>
                  <c:y val="-0.10944091793605261"/>
                </c:manualLayout>
              </c:layout>
              <c:tx>
                <c:rich>
                  <a:bodyPr/>
                  <a:lstStyle/>
                  <a:p>
                    <a:fld id="{72A72D17-41FE-4775-947F-C6EE5283E8E1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9CF-405A-9E23-3103B99F03E9}"/>
                </c:ext>
              </c:extLst>
            </c:dLbl>
            <c:dLbl>
              <c:idx val="4"/>
              <c:layout>
                <c:manualLayout>
                  <c:x val="0"/>
                  <c:y val="-0.12833965116480256"/>
                </c:manualLayout>
              </c:layout>
              <c:tx>
                <c:rich>
                  <a:bodyPr/>
                  <a:lstStyle/>
                  <a:p>
                    <a:fld id="{BC7EED83-FE2A-43FE-9D56-E2B8D9F5E790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9CF-405A-9E23-3103B99F03E9}"/>
                </c:ext>
              </c:extLst>
            </c:dLbl>
            <c:dLbl>
              <c:idx val="5"/>
              <c:layout>
                <c:manualLayout>
                  <c:x val="0"/>
                  <c:y val="-0.14577528115597152"/>
                </c:manualLayout>
              </c:layout>
              <c:tx>
                <c:rich>
                  <a:bodyPr/>
                  <a:lstStyle/>
                  <a:p>
                    <a:fld id="{9F4C1049-706B-4DB3-8A08-2273E07F1A70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9CF-405A-9E23-3103B99F03E9}"/>
                </c:ext>
              </c:extLst>
            </c:dLbl>
            <c:dLbl>
              <c:idx val="6"/>
              <c:layout>
                <c:manualLayout>
                  <c:x val="-7.7477547164694859E-17"/>
                  <c:y val="-0.15158717265207591"/>
                </c:manualLayout>
              </c:layout>
              <c:tx>
                <c:rich>
                  <a:bodyPr/>
                  <a:lstStyle/>
                  <a:p>
                    <a:fld id="{7AD05921-E7E2-4802-952E-33922AF20E08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9CF-405A-9E23-3103B99F03E9}"/>
                </c:ext>
              </c:extLst>
            </c:dLbl>
            <c:dLbl>
              <c:idx val="7"/>
              <c:layout>
                <c:manualLayout>
                  <c:x val="-8.8565838266844648E-17"/>
                  <c:y val="-0.14577528115597149"/>
                </c:manualLayout>
              </c:layout>
              <c:tx>
                <c:rich>
                  <a:bodyPr/>
                  <a:lstStyle/>
                  <a:p>
                    <a:fld id="{12BFC56E-691B-4380-85E7-235A0CC70136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9CF-405A-9E23-3103B99F03E9}"/>
                </c:ext>
              </c:extLst>
            </c:dLbl>
            <c:dLbl>
              <c:idx val="8"/>
              <c:layout>
                <c:manualLayout>
                  <c:x val="0"/>
                  <c:y val="-0.12204011803565573"/>
                </c:manualLayout>
              </c:layout>
              <c:tx>
                <c:rich>
                  <a:bodyPr/>
                  <a:lstStyle/>
                  <a:p>
                    <a:fld id="{D2CC72DE-BA7C-41CE-9A43-C4D38514931E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9CF-405A-9E23-3103B99F03E9}"/>
                </c:ext>
              </c:extLst>
            </c:dLbl>
            <c:dLbl>
              <c:idx val="9"/>
              <c:layout>
                <c:manualLayout>
                  <c:x val="8.8565838266844648E-17"/>
                  <c:y val="-0.11815872870593888"/>
                </c:manualLayout>
              </c:layout>
              <c:tx>
                <c:rich>
                  <a:bodyPr/>
                  <a:lstStyle/>
                  <a:p>
                    <a:fld id="{B52D4ADA-24F4-40FF-A04C-82D194A1F1D6}" type="CELLRANGE">
                      <a:rPr lang="en-US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9CF-405A-9E23-3103B99F03E9}"/>
                </c:ext>
              </c:extLst>
            </c:dLbl>
            <c:dLbl>
              <c:idx val="10"/>
              <c:layout>
                <c:manualLayout>
                  <c:x val="0"/>
                  <c:y val="-0.12833972724191656"/>
                </c:manualLayout>
              </c:layout>
              <c:tx>
                <c:rich>
                  <a:bodyPr/>
                  <a:lstStyle/>
                  <a:p>
                    <a:fld id="{1DA09832-390A-4E89-83FC-5A4501D56C58}" type="CELLRANGE">
                      <a:rPr lang="pl-PL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0-636C-47FA-A85D-46EFA8D818AF}"/>
                </c:ext>
              </c:extLst>
            </c:dLbl>
            <c:dLbl>
              <c:idx val="11"/>
              <c:layout>
                <c:manualLayout>
                  <c:x val="0"/>
                  <c:y val="-0.12833972724191656"/>
                </c:manualLayout>
              </c:layout>
              <c:tx>
                <c:rich>
                  <a:bodyPr/>
                  <a:lstStyle/>
                  <a:p>
                    <a:fld id="{3228547F-3900-40A2-914D-AE2871598BF9}" type="CELLRANGE">
                      <a:rPr lang="pl-PL"/>
                      <a:pPr/>
                      <a:t>[ZAKRES KOMÓREK]</a:t>
                    </a:fld>
                    <a:endParaRPr lang="pl-PL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36C-47FA-A85D-46EFA8D818A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pl-PL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>
                  <c:manualLayout>
                    <c:x val="0"/>
                    <c:y val="-0.1283397180854573"/>
                  </c:manualLayout>
                </c15:layout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Arkusz1!$E$2:$P$2</c:f>
              <c:numCache>
                <c:formatCode>General</c:formatCode>
                <c:ptCount val="12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</c:numCache>
            </c:numRef>
          </c:cat>
          <c:val>
            <c:numRef>
              <c:f>Arkusz1!$E$4:$P$4</c:f>
              <c:numCache>
                <c:formatCode>0</c:formatCode>
                <c:ptCount val="12"/>
                <c:pt idx="0">
                  <c:v>71.230945917728121</c:v>
                </c:pt>
                <c:pt idx="1">
                  <c:v>98.799553322166389</c:v>
                </c:pt>
                <c:pt idx="2">
                  <c:v>58.791103441664262</c:v>
                </c:pt>
                <c:pt idx="3">
                  <c:v>77.698262012560249</c:v>
                </c:pt>
                <c:pt idx="4">
                  <c:v>98.982400323207827</c:v>
                </c:pt>
                <c:pt idx="5">
                  <c:v>85.582322043108121</c:v>
                </c:pt>
                <c:pt idx="6">
                  <c:v>106.40379629176655</c:v>
                </c:pt>
                <c:pt idx="7">
                  <c:v>119.11651234567901</c:v>
                </c:pt>
                <c:pt idx="8">
                  <c:v>83.757595664312703</c:v>
                </c:pt>
                <c:pt idx="9">
                  <c:v>82.834682623489385</c:v>
                </c:pt>
                <c:pt idx="10">
                  <c:v>86.347197106690771</c:v>
                </c:pt>
                <c:pt idx="11">
                  <c:v>105.69334836527621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Arkusz1!$E$5:$P$5</c15:f>
                <c15:dlblRangeCache>
                  <c:ptCount val="12"/>
                  <c:pt idx="0">
                    <c:v>152</c:v>
                  </c:pt>
                  <c:pt idx="1">
                    <c:v>194</c:v>
                  </c:pt>
                  <c:pt idx="2">
                    <c:v>161</c:v>
                  </c:pt>
                  <c:pt idx="3">
                    <c:v>194</c:v>
                  </c:pt>
                  <c:pt idx="4">
                    <c:v>230</c:v>
                  </c:pt>
                  <c:pt idx="5">
                    <c:v>218</c:v>
                  </c:pt>
                  <c:pt idx="6">
                    <c:v>259</c:v>
                  </c:pt>
                  <c:pt idx="7">
                    <c:v>281</c:v>
                  </c:pt>
                  <c:pt idx="8">
                    <c:v>257</c:v>
                  </c:pt>
                  <c:pt idx="9">
                    <c:v>274</c:v>
                  </c:pt>
                  <c:pt idx="10">
                    <c:v>290</c:v>
                  </c:pt>
                  <c:pt idx="11">
                    <c:v>326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D-B9CF-405A-9E23-3103B99F03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46370512"/>
        <c:axId val="162641648"/>
      </c:barChart>
      <c:catAx>
        <c:axId val="346370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162641648"/>
        <c:crosses val="autoZero"/>
        <c:auto val="0"/>
        <c:lblAlgn val="ctr"/>
        <c:lblOffset val="100"/>
        <c:noMultiLvlLbl val="0"/>
      </c:catAx>
      <c:valAx>
        <c:axId val="16264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pl-PL"/>
          </a:p>
        </c:txPr>
        <c:crossAx val="346370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95555100302096"/>
          <c:y val="0.89251618451398362"/>
          <c:w val="0.74141246963082263"/>
          <c:h val="8.52669402240212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B0018B-AB72-4EE4-BA31-38F88021C312}" type="datetimeFigureOut">
              <a:rPr lang="pl-PL" smtClean="0"/>
              <a:t>2018-09-21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AD8D9D-F018-48D4-AEA9-413499D02D0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990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12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8.svg"/><Relationship Id="rId5" Type="http://schemas.openxmlformats.org/officeDocument/2006/relationships/image" Target="../media/image2.sv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svg"/><Relationship Id="rId14" Type="http://schemas.openxmlformats.org/officeDocument/2006/relationships/image" Target="../media/image13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svg"/><Relationship Id="rId7" Type="http://schemas.openxmlformats.org/officeDocument/2006/relationships/image" Target="../media/image4.svg"/><Relationship Id="rId12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3.svg"/><Relationship Id="rId5" Type="http://schemas.openxmlformats.org/officeDocument/2006/relationships/image" Target="../media/image2.svg"/><Relationship Id="rId10" Type="http://schemas.openxmlformats.org/officeDocument/2006/relationships/image" Target="../media/image12.png"/><Relationship Id="rId4" Type="http://schemas.openxmlformats.org/officeDocument/2006/relationships/image" Target="../media/image1.png"/><Relationship Id="rId9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a 7">
            <a:extLst>
              <a:ext uri="{FF2B5EF4-FFF2-40B4-BE49-F238E27FC236}">
                <a16:creationId xmlns:a16="http://schemas.microsoft.com/office/drawing/2014/main" id="{3B8F52C6-9582-452A-9AE6-56E2672C8E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227" b="8691"/>
          <a:stretch/>
        </p:blipFill>
        <p:spPr>
          <a:xfrm>
            <a:off x="0" y="0"/>
            <a:ext cx="4252685" cy="6858000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A607EE1-A29B-4CDF-9084-DF99AC9BAA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5045"/>
          <a:stretch/>
        </p:blipFill>
        <p:spPr>
          <a:xfrm>
            <a:off x="2" y="3279146"/>
            <a:ext cx="4252684" cy="325976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DF58244-4BD7-4B2D-AB56-2EA4263636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46059" y="1122363"/>
            <a:ext cx="5021943" cy="2387600"/>
          </a:xfrm>
        </p:spPr>
        <p:txBody>
          <a:bodyPr anchor="b"/>
          <a:lstStyle>
            <a:lvl1pPr algn="ctr">
              <a:defRPr sz="6000">
                <a:solidFill>
                  <a:srgbClr val="005999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D5706B2-E6A6-4369-8D4E-7E8AFEECF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6059" y="3602038"/>
            <a:ext cx="502194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5999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03463FA-1968-478C-9A28-3D5BEDC91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3102" y="6356354"/>
            <a:ext cx="5207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ECD61B7A-138B-47DC-8CAC-6312D5719D0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24D5F27A-8A0A-4D90-B93F-99A40A3B51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4374"/>
          <a:stretch/>
        </p:blipFill>
        <p:spPr>
          <a:xfrm>
            <a:off x="-1" y="-1"/>
            <a:ext cx="4252685" cy="3230853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3C56C830-6E52-47C0-B9AF-293ACFBB6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0248" t="-189" r="107" b="16355"/>
          <a:stretch/>
        </p:blipFill>
        <p:spPr>
          <a:xfrm>
            <a:off x="-1" y="1216699"/>
            <a:ext cx="5359401" cy="5641305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4A0F0F9B-AE75-4513-94AF-23FC59F7FBF1}"/>
              </a:ext>
            </a:extLst>
          </p:cNvPr>
          <p:cNvSpPr txBox="1">
            <a:spLocks/>
          </p:cNvSpPr>
          <p:nvPr userDrawn="1"/>
        </p:nvSpPr>
        <p:spPr>
          <a:xfrm>
            <a:off x="688975" y="1498357"/>
            <a:ext cx="2095500" cy="636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sz="2400" b="1" dirty="0">
                <a:solidFill>
                  <a:srgbClr val="005999"/>
                </a:solidFill>
              </a:rPr>
              <a:t>Poland</a:t>
            </a:r>
          </a:p>
        </p:txBody>
      </p:sp>
    </p:spTree>
    <p:extLst>
      <p:ext uri="{BB962C8B-B14F-4D97-AF65-F5344CB8AC3E}">
        <p14:creationId xmlns:p14="http://schemas.microsoft.com/office/powerpoint/2010/main" val="4188051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a 16">
            <a:extLst>
              <a:ext uri="{FF2B5EF4-FFF2-40B4-BE49-F238E27FC236}">
                <a16:creationId xmlns:a16="http://schemas.microsoft.com/office/drawing/2014/main" id="{AE5BBD18-1DF6-4DCD-960D-B93FB2E28F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6597" b="13522"/>
          <a:stretch/>
        </p:blipFill>
        <p:spPr>
          <a:xfrm>
            <a:off x="10635341" y="6320634"/>
            <a:ext cx="1556659" cy="43656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FA4862D-5014-4900-85C5-502A1656D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79607F5-10FA-4E68-81FB-87C76F6F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4125" y="1361965"/>
            <a:ext cx="8829675" cy="4938230"/>
          </a:xfrm>
        </p:spPr>
        <p:txBody>
          <a:bodyPr>
            <a:normAutofit/>
          </a:bodyPr>
          <a:lstStyle>
            <a:lvl1pPr marL="228594" indent="-228594">
              <a:buClr>
                <a:srgbClr val="005999"/>
              </a:buClr>
              <a:buFont typeface="Wingdings" panose="05000000000000000000" pitchFamily="2" charset="2"/>
              <a:buChar char="§"/>
              <a:defRPr sz="1600"/>
            </a:lvl1pPr>
            <a:lvl2pPr marL="685783" indent="-228594">
              <a:buClr>
                <a:srgbClr val="005999"/>
              </a:buClr>
              <a:buFont typeface="Wingdings" panose="05000000000000000000" pitchFamily="2" charset="2"/>
              <a:buChar char="§"/>
              <a:defRPr sz="1600"/>
            </a:lvl2pPr>
            <a:lvl3pPr marL="1142971" indent="-228594">
              <a:buClr>
                <a:srgbClr val="005999"/>
              </a:buClr>
              <a:buFont typeface="Wingdings" panose="05000000000000000000" pitchFamily="2" charset="2"/>
              <a:buChar char="§"/>
              <a:defRPr sz="1600"/>
            </a:lvl3pPr>
            <a:lvl4pPr marL="1600160" indent="-228594">
              <a:buClr>
                <a:srgbClr val="005999"/>
              </a:buClr>
              <a:buFont typeface="Wingdings" panose="05000000000000000000" pitchFamily="2" charset="2"/>
              <a:buChar char="§"/>
              <a:defRPr sz="1600"/>
            </a:lvl4pPr>
            <a:lvl5pPr marL="2057349" indent="-228594">
              <a:buClr>
                <a:srgbClr val="005999"/>
              </a:buClr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9ACB11-AB94-4A2B-8948-3235FAF60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5999"/>
                </a:solidFill>
              </a:defRPr>
            </a:lvl1pPr>
          </a:lstStyle>
          <a:p>
            <a:fld id="{ECD61B7A-138B-47DC-8CAC-6312D5719D0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4955AA6-B609-431E-A62F-C45C7CA0B1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227" b="8691"/>
          <a:stretch/>
        </p:blipFill>
        <p:spPr>
          <a:xfrm>
            <a:off x="3" y="0"/>
            <a:ext cx="1142999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9A7555C4-7D25-4801-8C58-DF0E9742F8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41251" r="-1"/>
          <a:stretch/>
        </p:blipFill>
        <p:spPr>
          <a:xfrm>
            <a:off x="1" y="4296343"/>
            <a:ext cx="1736403" cy="1698128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E41BC98-35B7-4893-BA10-45AFE6C1F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40580"/>
          <a:stretch/>
        </p:blipFill>
        <p:spPr>
          <a:xfrm>
            <a:off x="1" y="0"/>
            <a:ext cx="1756231" cy="1698128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A684117B-A769-411B-8DE6-3D0C597786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27222"/>
          <a:stretch/>
        </p:blipFill>
        <p:spPr>
          <a:xfrm>
            <a:off x="-1" y="2226893"/>
            <a:ext cx="1998196" cy="2745621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017" y="477794"/>
            <a:ext cx="1704593" cy="501351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46D809C-1BEE-4B1C-BC02-B0617C61F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0959"/>
          <a:stretch/>
        </p:blipFill>
        <p:spPr>
          <a:xfrm>
            <a:off x="2" y="360484"/>
            <a:ext cx="9727831" cy="641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95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a 16">
            <a:extLst>
              <a:ext uri="{FF2B5EF4-FFF2-40B4-BE49-F238E27FC236}">
                <a16:creationId xmlns:a16="http://schemas.microsoft.com/office/drawing/2014/main" id="{AE5BBD18-1DF6-4DCD-960D-B93FB2E28F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86597" b="13522"/>
          <a:stretch/>
        </p:blipFill>
        <p:spPr>
          <a:xfrm>
            <a:off x="10635341" y="6320634"/>
            <a:ext cx="1556659" cy="436563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1FA4862D-5014-4900-85C5-502A1656D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9ACB11-AB94-4A2B-8948-3235FAF60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5999"/>
                </a:solidFill>
              </a:defRPr>
            </a:lvl1pPr>
          </a:lstStyle>
          <a:p>
            <a:fld id="{ECD61B7A-138B-47DC-8CAC-6312D5719D04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4955AA6-B609-431E-A62F-C45C7CA0B1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227" b="8691"/>
          <a:stretch/>
        </p:blipFill>
        <p:spPr>
          <a:xfrm>
            <a:off x="3" y="0"/>
            <a:ext cx="2220687" cy="68580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9A7555C4-7D25-4801-8C58-DF0E9742F8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5045"/>
          <a:stretch/>
        </p:blipFill>
        <p:spPr>
          <a:xfrm>
            <a:off x="2" y="4296343"/>
            <a:ext cx="2215375" cy="1698128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BE41BC98-35B7-4893-BA10-45AFE6C1F9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4374"/>
          <a:stretch/>
        </p:blipFill>
        <p:spPr>
          <a:xfrm>
            <a:off x="0" y="0"/>
            <a:ext cx="2235200" cy="1698128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446D809C-1BEE-4B1C-BC02-B0617C61FE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10959"/>
          <a:stretch/>
        </p:blipFill>
        <p:spPr>
          <a:xfrm>
            <a:off x="2" y="360484"/>
            <a:ext cx="9727831" cy="64100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4A04DE83-AE34-4ECC-8F47-D962BC03980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829" y="473311"/>
            <a:ext cx="1625971" cy="58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593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B0873B-A2E5-4158-96E3-3D8DE5788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24125" y="1361965"/>
            <a:ext cx="8829675" cy="4814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9EE03D7-6767-455A-89E1-B5A4D41E4F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06A31-BE04-4506-8136-5CCA1DC6C8DD}" type="datetime1">
              <a:rPr lang="pl-PL" smtClean="0"/>
              <a:t>2018-09-21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8F0CF4-5ED7-4E3B-9431-46DD1E0FAF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0D0E45-5748-4CA0-823E-32802AD2F7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61B7A-138B-47DC-8CAC-6312D5719D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60244E3-727A-4C8D-93D3-78C57017A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365130"/>
            <a:ext cx="11023600" cy="636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11302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26" Type="http://schemas.openxmlformats.org/officeDocument/2006/relationships/image" Target="../media/image77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29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28" Type="http://schemas.openxmlformats.org/officeDocument/2006/relationships/image" Target="../media/image79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31" Type="http://schemas.openxmlformats.org/officeDocument/2006/relationships/image" Target="../media/image82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Relationship Id="rId27" Type="http://schemas.openxmlformats.org/officeDocument/2006/relationships/image" Target="../media/image78.png"/><Relationship Id="rId30" Type="http://schemas.openxmlformats.org/officeDocument/2006/relationships/image" Target="../media/image8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18" Type="http://schemas.openxmlformats.org/officeDocument/2006/relationships/image" Target="../media/image99.png"/><Relationship Id="rId3" Type="http://schemas.openxmlformats.org/officeDocument/2006/relationships/image" Target="../media/image84.png"/><Relationship Id="rId21" Type="http://schemas.openxmlformats.org/officeDocument/2006/relationships/image" Target="../media/image102.png"/><Relationship Id="rId7" Type="http://schemas.openxmlformats.org/officeDocument/2006/relationships/image" Target="../media/image88.png"/><Relationship Id="rId12" Type="http://schemas.openxmlformats.org/officeDocument/2006/relationships/image" Target="../media/image93.png"/><Relationship Id="rId17" Type="http://schemas.openxmlformats.org/officeDocument/2006/relationships/image" Target="../media/image98.png"/><Relationship Id="rId25" Type="http://schemas.openxmlformats.org/officeDocument/2006/relationships/image" Target="../media/image106.png"/><Relationship Id="rId2" Type="http://schemas.openxmlformats.org/officeDocument/2006/relationships/image" Target="../media/image83.png"/><Relationship Id="rId16" Type="http://schemas.openxmlformats.org/officeDocument/2006/relationships/image" Target="../media/image97.png"/><Relationship Id="rId20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24" Type="http://schemas.openxmlformats.org/officeDocument/2006/relationships/image" Target="../media/image105.png"/><Relationship Id="rId5" Type="http://schemas.openxmlformats.org/officeDocument/2006/relationships/image" Target="../media/image86.png"/><Relationship Id="rId15" Type="http://schemas.openxmlformats.org/officeDocument/2006/relationships/image" Target="../media/image96.png"/><Relationship Id="rId23" Type="http://schemas.openxmlformats.org/officeDocument/2006/relationships/image" Target="../media/image104.png"/><Relationship Id="rId10" Type="http://schemas.openxmlformats.org/officeDocument/2006/relationships/image" Target="../media/image91.png"/><Relationship Id="rId19" Type="http://schemas.openxmlformats.org/officeDocument/2006/relationships/image" Target="../media/image100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Relationship Id="rId14" Type="http://schemas.openxmlformats.org/officeDocument/2006/relationships/image" Target="../media/image95.png"/><Relationship Id="rId22" Type="http://schemas.openxmlformats.org/officeDocument/2006/relationships/image" Target="../media/image10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emf"/><Relationship Id="rId13" Type="http://schemas.openxmlformats.org/officeDocument/2006/relationships/image" Target="../media/image117.svg"/><Relationship Id="rId3" Type="http://schemas.openxmlformats.org/officeDocument/2006/relationships/image" Target="../media/image107.png"/><Relationship Id="rId7" Type="http://schemas.openxmlformats.org/officeDocument/2006/relationships/image" Target="../media/image111.emf"/><Relationship Id="rId12" Type="http://schemas.openxmlformats.org/officeDocument/2006/relationships/image" Target="../media/image11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svg"/><Relationship Id="rId11" Type="http://schemas.openxmlformats.org/officeDocument/2006/relationships/image" Target="../media/image115.sv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svg"/><Relationship Id="rId9" Type="http://schemas.openxmlformats.org/officeDocument/2006/relationships/image" Target="../media/image113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8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emf"/><Relationship Id="rId7" Type="http://schemas.openxmlformats.org/officeDocument/2006/relationships/image" Target="../media/image37.svg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svg"/><Relationship Id="rId1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076484-0431-4883-8722-019A728F5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3671" y="2762864"/>
            <a:ext cx="4417028" cy="2387600"/>
          </a:xfrm>
        </p:spPr>
        <p:txBody>
          <a:bodyPr>
            <a:noAutofit/>
          </a:bodyPr>
          <a:lstStyle/>
          <a:p>
            <a:pPr algn="l"/>
            <a:br>
              <a:rPr lang="pl-PL" sz="4400" dirty="0"/>
            </a:br>
            <a:r>
              <a:rPr lang="pl-PL" sz="4400" dirty="0" err="1"/>
              <a:t>Charting</a:t>
            </a:r>
            <a:r>
              <a:rPr lang="pl-PL" sz="4400" dirty="0"/>
              <a:t> </a:t>
            </a:r>
            <a:br>
              <a:rPr lang="pl-PL" sz="4400" dirty="0"/>
            </a:br>
            <a:r>
              <a:rPr lang="pl-PL" sz="4400" b="1" dirty="0" err="1"/>
              <a:t>Poland’s</a:t>
            </a:r>
            <a:r>
              <a:rPr lang="pl-PL" sz="4400" b="1" dirty="0"/>
              <a:t> </a:t>
            </a:r>
            <a:br>
              <a:rPr lang="pl-PL" sz="4400" b="1" dirty="0"/>
            </a:br>
            <a:r>
              <a:rPr lang="pl-PL" sz="4400" b="1" dirty="0" err="1"/>
              <a:t>success</a:t>
            </a:r>
            <a:br>
              <a:rPr lang="pl-PL" sz="4400" dirty="0"/>
            </a:br>
            <a:endParaRPr lang="pl-PL" sz="44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C51DE8-5055-4C15-800F-97C7E4C608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4" y="2241840"/>
            <a:ext cx="1213717" cy="3408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8D28A93-D1B7-458C-92B9-305AD217D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830" y="4631248"/>
            <a:ext cx="1542085" cy="32421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79DDF47-BF1F-464F-A9C5-9316B14D4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1" y="3440709"/>
            <a:ext cx="1691640" cy="3325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21DCAB3-291C-452B-9E44-ADE4F407A3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1" y="5813490"/>
            <a:ext cx="1230284" cy="328353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F5DEC9A-ADCF-4CED-A8CA-CD45E899E064}"/>
              </a:ext>
            </a:extLst>
          </p:cNvPr>
          <p:cNvCxnSpPr/>
          <p:nvPr/>
        </p:nvCxnSpPr>
        <p:spPr>
          <a:xfrm>
            <a:off x="8967871" y="378515"/>
            <a:ext cx="0" cy="6138856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ytuł 1">
            <a:extLst>
              <a:ext uri="{FF2B5EF4-FFF2-40B4-BE49-F238E27FC236}">
                <a16:creationId xmlns:a16="http://schemas.microsoft.com/office/drawing/2014/main" id="{1A868DCE-0934-44FF-8D2F-6095E1F4B145}"/>
              </a:ext>
            </a:extLst>
          </p:cNvPr>
          <p:cNvSpPr txBox="1">
            <a:spLocks/>
          </p:cNvSpPr>
          <p:nvPr/>
        </p:nvSpPr>
        <p:spPr>
          <a:xfrm>
            <a:off x="5015200" y="3036263"/>
            <a:ext cx="437397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pl-PL" sz="2400" dirty="0" err="1"/>
              <a:t>Emerging</a:t>
            </a:r>
            <a:endParaRPr lang="pl-PL" sz="2400" dirty="0"/>
          </a:p>
          <a:p>
            <a:pPr algn="l"/>
            <a:r>
              <a:rPr lang="pl-PL" sz="2400" dirty="0"/>
              <a:t>to </a:t>
            </a:r>
            <a:r>
              <a:rPr lang="pl-PL" sz="2400" dirty="0" err="1"/>
              <a:t>Developed</a:t>
            </a:r>
            <a:endParaRPr lang="pl-PL" sz="2400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5E5BE4B-5601-4345-92A3-AF40C665F784}"/>
              </a:ext>
            </a:extLst>
          </p:cNvPr>
          <p:cNvCxnSpPr/>
          <p:nvPr/>
        </p:nvCxnSpPr>
        <p:spPr>
          <a:xfrm>
            <a:off x="5125625" y="4561984"/>
            <a:ext cx="881476" cy="0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600" y="858019"/>
            <a:ext cx="1734892" cy="5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01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4A02E1C-1D91-4A89-8301-8C2794947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9445" y="1650883"/>
            <a:ext cx="1632153" cy="1632153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5A7BDC2C-534D-4835-84FF-DC5D2F8CB7A9}"/>
              </a:ext>
            </a:extLst>
          </p:cNvPr>
          <p:cNvSpPr/>
          <p:nvPr/>
        </p:nvSpPr>
        <p:spPr>
          <a:xfrm>
            <a:off x="6793820" y="1691548"/>
            <a:ext cx="4140775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2193ED-57B5-4F5C-B30D-56DC3C5DB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Strong IPO performance in 2017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E21CD9-791A-46CF-860A-D8CB41D33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C18DD94-1DF2-40B3-874C-82E1341DCCE9}"/>
              </a:ext>
            </a:extLst>
          </p:cNvPr>
          <p:cNvSpPr/>
          <p:nvPr/>
        </p:nvSpPr>
        <p:spPr>
          <a:xfrm>
            <a:off x="1916953" y="1364774"/>
            <a:ext cx="7753924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2017, GPW ranked 3rd in Europe in terms of num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er</a:t>
            </a:r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IPOs</a:t>
            </a:r>
          </a:p>
        </p:txBody>
      </p:sp>
      <p:pic>
        <p:nvPicPr>
          <p:cNvPr id="9" name="Picture 2" descr="Znalezione obrazy dla zapytania dino logo">
            <a:extLst>
              <a:ext uri="{FF2B5EF4-FFF2-40B4-BE49-F238E27FC236}">
                <a16:creationId xmlns:a16="http://schemas.microsoft.com/office/drawing/2014/main" id="{EE4D9952-9CB7-475B-ADC5-A776BCF1F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275" y="3224631"/>
            <a:ext cx="1243039" cy="44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B6DE049-D847-4067-88F5-FBB4B5E9F5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5872" y="4829964"/>
            <a:ext cx="1841739" cy="1031375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9C677B84-0139-4626-9B15-ED7219ABE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0879" y="4161305"/>
            <a:ext cx="1841739" cy="545369"/>
          </a:xfrm>
          <a:prstGeom prst="rect">
            <a:avLst/>
          </a:prstGeom>
        </p:spPr>
      </p:pic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489C75D7-3E54-45A2-A50F-995811C315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1890008"/>
              </p:ext>
            </p:extLst>
          </p:nvPr>
        </p:nvGraphicFramePr>
        <p:xfrm>
          <a:off x="2241395" y="1873405"/>
          <a:ext cx="6490010" cy="4848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Prostokąt 13">
            <a:extLst>
              <a:ext uri="{FF2B5EF4-FFF2-40B4-BE49-F238E27FC236}">
                <a16:creationId xmlns:a16="http://schemas.microsoft.com/office/drawing/2014/main" id="{4FA1B84C-DE6B-41FC-BDA4-1B1E85AF246D}"/>
              </a:ext>
            </a:extLst>
          </p:cNvPr>
          <p:cNvSpPr/>
          <p:nvPr/>
        </p:nvSpPr>
        <p:spPr>
          <a:xfrm>
            <a:off x="1899282" y="6538916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IPO Watch Europe 2017 PricewaterhouseCoopers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3335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ACDFB602-25A1-4288-849C-842B0E7277DA}"/>
              </a:ext>
            </a:extLst>
          </p:cNvPr>
          <p:cNvSpPr/>
          <p:nvPr/>
        </p:nvSpPr>
        <p:spPr>
          <a:xfrm>
            <a:off x="4341340" y="5231026"/>
            <a:ext cx="4835611" cy="1068719"/>
          </a:xfrm>
          <a:prstGeom prst="rect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9AF3943-06E1-4F5F-B4EB-B892370A1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Regional</a:t>
            </a:r>
            <a:r>
              <a:rPr lang="pl-PL" dirty="0"/>
              <a:t> </a:t>
            </a:r>
            <a:r>
              <a:rPr lang="pl-PL" dirty="0" err="1"/>
              <a:t>listings</a:t>
            </a:r>
            <a:r>
              <a:rPr lang="pl-PL" dirty="0"/>
              <a:t> hub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1A70F07-A77D-464B-8D7D-09B14C070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5025DF48-520D-4A9E-B1BF-E7FCECE31889}"/>
              </a:ext>
            </a:extLst>
          </p:cNvPr>
          <p:cNvSpPr/>
          <p:nvPr/>
        </p:nvSpPr>
        <p:spPr>
          <a:xfrm>
            <a:off x="1493263" y="1031521"/>
            <a:ext cx="2578530" cy="2420130"/>
          </a:xfrm>
          <a:prstGeom prst="ellipse">
            <a:avLst/>
          </a:prstGeom>
          <a:solidFill>
            <a:srgbClr val="F7F1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Ukraine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7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</a:t>
            </a:r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62903FC0-F806-4B03-B7AD-ABBE916EFD5D}"/>
              </a:ext>
            </a:extLst>
          </p:cNvPr>
          <p:cNvSpPr/>
          <p:nvPr/>
        </p:nvSpPr>
        <p:spPr>
          <a:xfrm>
            <a:off x="4171283" y="1402806"/>
            <a:ext cx="1556600" cy="156909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Lithuania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F51361D-07F6-4D55-91FE-5A582F7610D4}"/>
              </a:ext>
            </a:extLst>
          </p:cNvPr>
          <p:cNvSpPr/>
          <p:nvPr/>
        </p:nvSpPr>
        <p:spPr>
          <a:xfrm>
            <a:off x="10437341" y="1355171"/>
            <a:ext cx="1284476" cy="131389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Bulgaria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BD438EBD-2DC8-4D86-BC50-AFC6E416F58B}"/>
              </a:ext>
            </a:extLst>
          </p:cNvPr>
          <p:cNvSpPr/>
          <p:nvPr/>
        </p:nvSpPr>
        <p:spPr>
          <a:xfrm>
            <a:off x="7553556" y="1439192"/>
            <a:ext cx="1284476" cy="13138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China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0" name="Owal 9">
            <a:extLst>
              <a:ext uri="{FF2B5EF4-FFF2-40B4-BE49-F238E27FC236}">
                <a16:creationId xmlns:a16="http://schemas.microsoft.com/office/drawing/2014/main" id="{5509FFDC-6F66-4F68-9F5C-6D118C002035}"/>
              </a:ext>
            </a:extLst>
          </p:cNvPr>
          <p:cNvSpPr/>
          <p:nvPr/>
        </p:nvSpPr>
        <p:spPr>
          <a:xfrm>
            <a:off x="5840972" y="1338864"/>
            <a:ext cx="1556600" cy="156909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Czech R.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784BBFB9-304D-4F65-9882-56C490119D41}"/>
              </a:ext>
            </a:extLst>
          </p:cNvPr>
          <p:cNvSpPr/>
          <p:nvPr/>
        </p:nvSpPr>
        <p:spPr>
          <a:xfrm>
            <a:off x="8987477" y="1389769"/>
            <a:ext cx="1284476" cy="131389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Austria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D212806D-BD3F-41D8-B57F-2DF7C0FE4ADD}"/>
              </a:ext>
            </a:extLst>
          </p:cNvPr>
          <p:cNvSpPr/>
          <p:nvPr/>
        </p:nvSpPr>
        <p:spPr>
          <a:xfrm>
            <a:off x="2405831" y="3467975"/>
            <a:ext cx="1342812" cy="131389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Estonia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8" name="Owal 17">
            <a:extLst>
              <a:ext uri="{FF2B5EF4-FFF2-40B4-BE49-F238E27FC236}">
                <a16:creationId xmlns:a16="http://schemas.microsoft.com/office/drawing/2014/main" id="{EB97FBB2-D432-4AF8-9FBA-B87656EDE9F8}"/>
              </a:ext>
            </a:extLst>
          </p:cNvPr>
          <p:cNvSpPr/>
          <p:nvPr/>
        </p:nvSpPr>
        <p:spPr>
          <a:xfrm>
            <a:off x="3969435" y="3431809"/>
            <a:ext cx="1342812" cy="131389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Germany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4F1AA33A-908E-4872-816C-B4124170DCE0}"/>
              </a:ext>
            </a:extLst>
          </p:cNvPr>
          <p:cNvSpPr/>
          <p:nvPr/>
        </p:nvSpPr>
        <p:spPr>
          <a:xfrm>
            <a:off x="7170539" y="3368949"/>
            <a:ext cx="1342812" cy="13138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Slovenia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7294FA6D-D881-441A-893A-53A172F9A307}"/>
              </a:ext>
            </a:extLst>
          </p:cNvPr>
          <p:cNvSpPr/>
          <p:nvPr/>
        </p:nvSpPr>
        <p:spPr>
          <a:xfrm>
            <a:off x="5569039" y="3407095"/>
            <a:ext cx="1342812" cy="13138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Hungary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9A77B511-7ECB-4B34-8F9D-895EFC2D2605}"/>
              </a:ext>
            </a:extLst>
          </p:cNvPr>
          <p:cNvSpPr/>
          <p:nvPr/>
        </p:nvSpPr>
        <p:spPr>
          <a:xfrm>
            <a:off x="3305459" y="5076795"/>
            <a:ext cx="1335382" cy="1335382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7015F2E7-A7A8-4CF2-AAF2-831C5D0581A4}"/>
              </a:ext>
            </a:extLst>
          </p:cNvPr>
          <p:cNvSpPr/>
          <p:nvPr/>
        </p:nvSpPr>
        <p:spPr>
          <a:xfrm>
            <a:off x="1899282" y="6538916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GPW 09.2018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1F24D2D1-1853-4500-B2BB-45B54907337B}"/>
              </a:ext>
            </a:extLst>
          </p:cNvPr>
          <p:cNvSpPr/>
          <p:nvPr/>
        </p:nvSpPr>
        <p:spPr>
          <a:xfrm>
            <a:off x="8834307" y="3354967"/>
            <a:ext cx="1342812" cy="13138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USA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5BC38F28-AD12-4E55-A7C5-B7DBC9349829}"/>
              </a:ext>
            </a:extLst>
          </p:cNvPr>
          <p:cNvSpPr/>
          <p:nvPr/>
        </p:nvSpPr>
        <p:spPr>
          <a:xfrm>
            <a:off x="10492411" y="3308329"/>
            <a:ext cx="1342812" cy="13138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UK</a:t>
            </a:r>
          </a:p>
          <a:p>
            <a:pPr algn="ctr"/>
            <a:r>
              <a:rPr lang="pl-PL" sz="4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7604D4C-D478-418A-B78D-BEC8B2232CF2}"/>
              </a:ext>
            </a:extLst>
          </p:cNvPr>
          <p:cNvSpPr/>
          <p:nvPr/>
        </p:nvSpPr>
        <p:spPr>
          <a:xfrm>
            <a:off x="4406759" y="5121268"/>
            <a:ext cx="4663092" cy="1227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Australia		</a:t>
            </a: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Cyprus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France</a:t>
            </a:r>
          </a:p>
          <a:p>
            <a:pPr>
              <a:lnSpc>
                <a:spcPct val="150000"/>
              </a:lnSpc>
            </a:pP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Spain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Israel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</a:t>
            </a: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Slovakia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Switzerland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</a:t>
            </a: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Sweden</a:t>
            </a:r>
            <a:r>
              <a:rPr lang="pl-PL" sz="17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		</a:t>
            </a:r>
            <a:r>
              <a:rPr lang="pl-PL" sz="1700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endParaRPr lang="pl-PL" sz="17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146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4BE8C8-383D-4260-9A1A-4CDB6EE0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Leading</a:t>
            </a:r>
            <a:r>
              <a:rPr lang="pl-PL" dirty="0"/>
              <a:t> </a:t>
            </a:r>
            <a:r>
              <a:rPr lang="pl-PL" dirty="0" err="1"/>
              <a:t>Mid</a:t>
            </a:r>
            <a:r>
              <a:rPr lang="pl-PL" dirty="0"/>
              <a:t>-Cap performance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15A9915-71A5-4A78-8D87-21E68E3C3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814B47D-D330-4274-9EEC-B466F2E6256F}"/>
              </a:ext>
            </a:extLst>
          </p:cNvPr>
          <p:cNvSpPr/>
          <p:nvPr/>
        </p:nvSpPr>
        <p:spPr>
          <a:xfrm>
            <a:off x="1899282" y="1160708"/>
            <a:ext cx="3401256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FTSE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Mid-Caps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vs mWIG40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B1849DD4-16B7-4AD2-93F9-8000EB5B03D8}"/>
              </a:ext>
            </a:extLst>
          </p:cNvPr>
          <p:cNvSpPr/>
          <p:nvPr/>
        </p:nvSpPr>
        <p:spPr>
          <a:xfrm>
            <a:off x="2806473" y="1525915"/>
            <a:ext cx="3618419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9EF23C-50A9-4407-96F6-67DBC5B4D1A0}"/>
              </a:ext>
            </a:extLst>
          </p:cNvPr>
          <p:cNvSpPr/>
          <p:nvPr/>
        </p:nvSpPr>
        <p:spPr>
          <a:xfrm>
            <a:off x="1899282" y="6413702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Soruce</a:t>
            </a:r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Bloomberg 04.2018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Wykres 7">
            <a:extLst>
              <a:ext uri="{FF2B5EF4-FFF2-40B4-BE49-F238E27FC236}">
                <a16:creationId xmlns:a16="http://schemas.microsoft.com/office/drawing/2014/main" id="{00000000-0008-0000-0000-00000700000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899282" y="1727695"/>
          <a:ext cx="8582864" cy="4628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5130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F97FD2-2857-40E7-B77A-7EDD07AF0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International </a:t>
            </a:r>
            <a:r>
              <a:rPr lang="pl-PL" dirty="0" err="1"/>
              <a:t>participation</a:t>
            </a:r>
            <a:r>
              <a:rPr lang="pl-PL" dirty="0"/>
              <a:t> </a:t>
            </a:r>
            <a:r>
              <a:rPr lang="pl-PL" dirty="0" err="1"/>
              <a:t>increasing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3E6749F-6780-4926-96C4-041A36841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13</a:t>
            </a:fld>
            <a:endParaRPr lang="pl-PL"/>
          </a:p>
        </p:txBody>
      </p:sp>
      <p:graphicFrame>
        <p:nvGraphicFramePr>
          <p:cNvPr id="5" name="Symbol zastępczy zawartości 26">
            <a:extLst>
              <a:ext uri="{FF2B5EF4-FFF2-40B4-BE49-F238E27FC236}">
                <a16:creationId xmlns:a16="http://schemas.microsoft.com/office/drawing/2014/main" id="{91F68C39-F2F7-4B56-9AB0-54924430CD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9102182"/>
              </p:ext>
            </p:extLst>
          </p:nvPr>
        </p:nvGraphicFramePr>
        <p:xfrm>
          <a:off x="1818526" y="1230168"/>
          <a:ext cx="9797143" cy="5491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Prostokąt 7">
            <a:extLst>
              <a:ext uri="{FF2B5EF4-FFF2-40B4-BE49-F238E27FC236}">
                <a16:creationId xmlns:a16="http://schemas.microsoft.com/office/drawing/2014/main" id="{AACC104F-DDD9-4117-A717-C8D9B7A33ACB}"/>
              </a:ext>
            </a:extLst>
          </p:cNvPr>
          <p:cNvSpPr/>
          <p:nvPr/>
        </p:nvSpPr>
        <p:spPr>
          <a:xfrm>
            <a:off x="3470544" y="1208887"/>
            <a:ext cx="7177116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Main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Market (%) – Investor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equities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turnover</a:t>
            </a: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BCFF7328-D824-46F3-AC4E-C9E3B93B5368}"/>
              </a:ext>
            </a:extLst>
          </p:cNvPr>
          <p:cNvSpPr/>
          <p:nvPr/>
        </p:nvSpPr>
        <p:spPr>
          <a:xfrm>
            <a:off x="3470544" y="1595373"/>
            <a:ext cx="7177116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E23C8A0-FAEA-4709-BC12-C4374A8948AF}"/>
              </a:ext>
            </a:extLst>
          </p:cNvPr>
          <p:cNvSpPr txBox="1"/>
          <p:nvPr/>
        </p:nvSpPr>
        <p:spPr>
          <a:xfrm>
            <a:off x="2371664" y="6492870"/>
            <a:ext cx="12278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GPW </a:t>
            </a:r>
          </a:p>
        </p:txBody>
      </p:sp>
    </p:spTree>
    <p:extLst>
      <p:ext uri="{BB962C8B-B14F-4D97-AF65-F5344CB8AC3E}">
        <p14:creationId xmlns:p14="http://schemas.microsoft.com/office/powerpoint/2010/main" val="280733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7A3D66-A097-483E-98FB-1A56DEAFA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WIG </a:t>
            </a:r>
            <a:r>
              <a:rPr lang="pl-PL" dirty="0" err="1"/>
              <a:t>Respect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1E627A2-D34E-40E9-9580-BCE0B457F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14</a:t>
            </a:fld>
            <a:endParaRPr lang="pl-PL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C8C3F186-C7B7-409C-B3B2-26C41D2562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6974579"/>
              </p:ext>
            </p:extLst>
          </p:nvPr>
        </p:nvGraphicFramePr>
        <p:xfrm>
          <a:off x="2534127" y="1363608"/>
          <a:ext cx="7992623" cy="5175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Znalezione obrazy dla zapytania wig indeks logo">
            <a:extLst>
              <a:ext uri="{FF2B5EF4-FFF2-40B4-BE49-F238E27FC236}">
                <a16:creationId xmlns:a16="http://schemas.microsoft.com/office/drawing/2014/main" id="{78DE8178-14C8-4CFC-B706-96D0F762A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0" t="28367" r="48167" b="38009"/>
          <a:stretch/>
        </p:blipFill>
        <p:spPr bwMode="auto">
          <a:xfrm>
            <a:off x="10348336" y="1808871"/>
            <a:ext cx="1525515" cy="63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809A62A-1412-46A2-8A83-0B29F613C869}"/>
              </a:ext>
            </a:extLst>
          </p:cNvPr>
          <p:cNvSpPr txBox="1"/>
          <p:nvPr/>
        </p:nvSpPr>
        <p:spPr>
          <a:xfrm>
            <a:off x="2371664" y="6492870"/>
            <a:ext cx="23562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Bloomberg 04.2018</a:t>
            </a:r>
          </a:p>
        </p:txBody>
      </p:sp>
    </p:spTree>
    <p:extLst>
      <p:ext uri="{BB962C8B-B14F-4D97-AF65-F5344CB8AC3E}">
        <p14:creationId xmlns:p14="http://schemas.microsoft.com/office/powerpoint/2010/main" val="2151160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1741825-162A-4483-B06F-AB04D9D5D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Local</a:t>
            </a:r>
            <a:r>
              <a:rPr lang="pl-PL" dirty="0"/>
              <a:t> </a:t>
            </a:r>
            <a:r>
              <a:rPr lang="pl-PL" dirty="0" err="1"/>
              <a:t>Members</a:t>
            </a:r>
            <a:r>
              <a:rPr lang="pl-PL" dirty="0"/>
              <a:t> (28)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BB2C63-F051-4B73-873C-9A5208A77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3CFCFC1-61E8-4B67-AF5D-A42F51E6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859" y="1242264"/>
            <a:ext cx="822151" cy="98658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74F1847-32AE-4ED0-8ABD-66BE848B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720" y="3244108"/>
            <a:ext cx="1172585" cy="5789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915E5A1A-386C-4ADD-AE3B-1A09B42FF1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1451" y="1468208"/>
            <a:ext cx="1414225" cy="534693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314B37E-A321-44CF-AC82-EF170D7BD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6063" y="1588025"/>
            <a:ext cx="1605487" cy="37369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450AB11-DFF9-4620-B8FB-25B9296D45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44212" y="4281601"/>
            <a:ext cx="2466411" cy="98656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DD01CE77-8C80-4289-9668-F5E3B5FD4B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0632" y="2411114"/>
            <a:ext cx="1625523" cy="506741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D41952F2-7524-4CB9-8099-D7ACE2D94D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4160" y="2360423"/>
            <a:ext cx="1267575" cy="697167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1472ABBE-F804-4E30-AB55-13DA234B59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55430" y="2327857"/>
            <a:ext cx="1791787" cy="609673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69EA0C6B-2929-4F0B-B1E0-8F84CA4641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08455" y="1171957"/>
            <a:ext cx="1135145" cy="1135145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9E7EAE07-53FD-4A7B-AD09-A5BE668272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30570" y="3094998"/>
            <a:ext cx="1384340" cy="77523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D9285724-030D-4149-8A1C-79D2065BAB6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911460" y="4223229"/>
            <a:ext cx="1076068" cy="604615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E5F9F370-B8F8-41A4-82DF-B4DE70318D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4187" y="3402011"/>
            <a:ext cx="1419841" cy="311239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AADEC47E-48DA-4CA2-9237-50A41766A0A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07067" y="3350087"/>
            <a:ext cx="1272436" cy="488587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D15BB539-1311-485D-9081-70D41458BB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884258" y="4714187"/>
            <a:ext cx="1345621" cy="1345621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C5A22B97-FDB7-4525-AB1C-B71D722AB9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58197" y="4935834"/>
            <a:ext cx="1275988" cy="781217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B80FC984-EB57-434F-AB52-E5FF9612FA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76649" y="5278957"/>
            <a:ext cx="1584125" cy="633651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7F2EC964-B250-4341-84E5-1C55634DC9B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128186" y="4394577"/>
            <a:ext cx="1569641" cy="335891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053E1D1B-D5DE-4F97-AED9-9E37AFD403B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54712" y="5091505"/>
            <a:ext cx="1314815" cy="5680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EA04CA99-40D9-4CCB-A5CF-40A7BFF5426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68093" y="2608573"/>
            <a:ext cx="1600380" cy="246993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98C4025B-3E41-475D-91AE-3A32EEE256D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98541" y="5890917"/>
            <a:ext cx="1372332" cy="469589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8DC2EB4A-4491-46EB-9323-5FA36EBB524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78028" y="4281101"/>
            <a:ext cx="1829300" cy="48886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FA6CF76-07BD-43C6-A644-365EC006818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239797" y="5020405"/>
            <a:ext cx="1419915" cy="696647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ECD29D0-66BC-4C7D-9A41-F7DB788C059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993843" y="5030325"/>
            <a:ext cx="1089027" cy="565456"/>
          </a:xfrm>
          <a:prstGeom prst="rect">
            <a:avLst/>
          </a:prstGeom>
        </p:spPr>
      </p:pic>
      <p:pic>
        <p:nvPicPr>
          <p:cNvPr id="2050" name="Picture 2" descr="Znalezione obrazy dla zapytania santander logo png">
            <a:extLst>
              <a:ext uri="{FF2B5EF4-FFF2-40B4-BE49-F238E27FC236}">
                <a16:creationId xmlns:a16="http://schemas.microsoft.com/office/drawing/2014/main" id="{49A9E7D1-218B-43F4-913F-3DB1A5C44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056" y="1659757"/>
            <a:ext cx="1655102" cy="31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Znalezione obrazy dla zapytania cdm pekao logo png">
            <a:extLst>
              <a:ext uri="{FF2B5EF4-FFF2-40B4-BE49-F238E27FC236}">
                <a16:creationId xmlns:a16="http://schemas.microsoft.com/office/drawing/2014/main" id="{4A8BA6E6-1038-49BE-AB01-22CE13C32A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909" y="1612739"/>
            <a:ext cx="1639817" cy="32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Znalezione obrazy dla zapytania ing bank logo png">
            <a:extLst>
              <a:ext uri="{FF2B5EF4-FFF2-40B4-BE49-F238E27FC236}">
                <a16:creationId xmlns:a16="http://schemas.microsoft.com/office/drawing/2014/main" id="{024F9312-B078-48C6-85A9-0C35D6146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30" y="3382553"/>
            <a:ext cx="1402371" cy="36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Znalezione obrazy dla zapytania michael strom logo png">
            <a:extLst>
              <a:ext uri="{FF2B5EF4-FFF2-40B4-BE49-F238E27FC236}">
                <a16:creationId xmlns:a16="http://schemas.microsoft.com/office/drawing/2014/main" id="{2D5B9130-E13B-444D-8FFA-AE894B1E476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293884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7E75CF8-A6FD-402B-925E-07EE01DC738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28063" y="2279287"/>
            <a:ext cx="2088031" cy="775231"/>
          </a:xfrm>
          <a:prstGeom prst="rect">
            <a:avLst/>
          </a:prstGeom>
        </p:spPr>
      </p:pic>
      <p:pic>
        <p:nvPicPr>
          <p:cNvPr id="2058" name="Picture 10" descr="Znalezione obrazy dla zapytania noble securities png">
            <a:extLst>
              <a:ext uri="{FF2B5EF4-FFF2-40B4-BE49-F238E27FC236}">
                <a16:creationId xmlns:a16="http://schemas.microsoft.com/office/drawing/2014/main" id="{70F3DB3B-3BD7-4E2A-B200-BFFC60BA0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399" y="3499158"/>
            <a:ext cx="1480068" cy="209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Znalezione obrazy dla zapytania pekao investment banking logo">
            <a:extLst>
              <a:ext uri="{FF2B5EF4-FFF2-40B4-BE49-F238E27FC236}">
                <a16:creationId xmlns:a16="http://schemas.microsoft.com/office/drawing/2014/main" id="{28CE7637-9229-495D-B5E5-13B321AC2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107" y="5991158"/>
            <a:ext cx="3040609" cy="25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C545BA94-2B0E-48AD-9EAD-BAAF7704A2CD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t="42266" b="37453"/>
          <a:stretch/>
        </p:blipFill>
        <p:spPr>
          <a:xfrm>
            <a:off x="8225570" y="3363893"/>
            <a:ext cx="1905000" cy="3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4220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049FDF-0DFC-4334-8B8C-DFAC5DD9B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Remote </a:t>
            </a:r>
            <a:r>
              <a:rPr lang="pl-PL" dirty="0" err="1"/>
              <a:t>Members</a:t>
            </a:r>
            <a:r>
              <a:rPr lang="pl-PL" dirty="0"/>
              <a:t> (26)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4699CB8-6FF4-4E1A-9E95-CC4D26CF7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A9F69BA-8E34-46B5-A2B0-2262330C3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797" y="1628728"/>
            <a:ext cx="1488957" cy="33367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9E65EEE-1512-49DD-8B31-3AC2D4D49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536" y="2237634"/>
            <a:ext cx="1439431" cy="70402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01010BD-759F-467F-A281-EC9BCFC35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769" y="1628728"/>
            <a:ext cx="1424733" cy="47246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839D5C62-C16D-46CE-80FB-AE6E8D1FE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173" y="2393359"/>
            <a:ext cx="1981119" cy="34056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05B924A-4471-4B51-9732-70BD6BF85E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11808" y="3068675"/>
            <a:ext cx="1622063" cy="48032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1021B6C-D9AB-491C-A5E1-4BFC575AA6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1359" y="3458087"/>
            <a:ext cx="1981119" cy="138973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D99CC0BA-96B0-4BF6-AA3C-9739D8F711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7147" y="3733410"/>
            <a:ext cx="2026592" cy="82097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687FF42-B2C8-445E-BA76-32AFF0AB87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7795" y="3119165"/>
            <a:ext cx="1676435" cy="417247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D75E6020-624B-4ED8-BC56-0F650109296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59708" y="4737248"/>
            <a:ext cx="1843777" cy="589823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8AAADC6E-ADCF-4353-9B97-F52E10995FE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68919" y="4816901"/>
            <a:ext cx="1043536" cy="399591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495D84DD-1994-47EE-8669-75566100E0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99045" y="5407750"/>
            <a:ext cx="1966967" cy="1101501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330412CB-D380-4106-9CA5-A30C27AA5C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66752" y="1578063"/>
            <a:ext cx="1760439" cy="511755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A9BB66C6-6F50-43EC-8236-207B4BB8B58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16606" y="1512299"/>
            <a:ext cx="1381043" cy="763691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002A881F-5ACD-4F08-AC6F-E9C4C35FDDC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76331" y="2428718"/>
            <a:ext cx="1381043" cy="290301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2F920A1C-494C-4927-A921-9FB00BA0390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66753" y="3148313"/>
            <a:ext cx="1442303" cy="287311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6681DB32-8362-4347-A046-82B96AD34A3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357320" y="4704905"/>
            <a:ext cx="2242095" cy="46388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90268C5D-E4E8-40C6-8A89-8F1665ED1DB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2660" y="5511127"/>
            <a:ext cx="1328040" cy="814408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0999CEDB-D57C-4737-BF45-D5F3E592C2D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666799" y="2109967"/>
            <a:ext cx="1381043" cy="1042059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D7D4E063-47BF-4EF2-A435-72AC9484DEA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33050" y="3184674"/>
            <a:ext cx="1442301" cy="202937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5785932D-A0B7-4D5B-B3A2-1628EBF233E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709056" y="5264546"/>
            <a:ext cx="970269" cy="970269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F776C9B7-AD31-4B90-9BD4-112529E48BF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54202" y="5342009"/>
            <a:ext cx="1843777" cy="790191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96312437-75B9-4B81-BBBE-EE258F68E24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293691" y="3750544"/>
            <a:ext cx="1387299" cy="776887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96BC5FDE-7C72-4C72-AE1E-5748C5D4D16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698239" y="3927538"/>
            <a:ext cx="1228211" cy="393028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24C5C1AE-2860-4F1F-9D0E-8453B823FC8B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581770" y="4828704"/>
            <a:ext cx="1609937" cy="40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94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E8D3EF3-7213-4024-A4A7-33D8A20A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Poland’s</a:t>
            </a:r>
            <a:r>
              <a:rPr lang="pl-PL" dirty="0"/>
              <a:t> </a:t>
            </a:r>
            <a:r>
              <a:rPr lang="pl-PL" dirty="0" err="1"/>
              <a:t>National</a:t>
            </a:r>
            <a:r>
              <a:rPr lang="pl-PL" dirty="0"/>
              <a:t> Development Plan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6F60021-7E1C-4406-BF84-ED317B824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17</a:t>
            </a:fld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D3B0ADF-473D-4523-B069-F1EC93D50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903" y="1335029"/>
            <a:ext cx="678023" cy="636359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0DE5E892-930A-4A71-9617-EC47F71B3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22126" y="2193296"/>
            <a:ext cx="678023" cy="678023"/>
          </a:xfrm>
          <a:prstGeom prst="rect">
            <a:avLst/>
          </a:prstGeo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EEC846D6-F8D5-4D93-B775-D8B46BE68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1860" y="3338145"/>
            <a:ext cx="636359" cy="63635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099B7E18-6893-415F-941D-1244919D7E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9567" y="4421642"/>
            <a:ext cx="636359" cy="63800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EBF5BD4A-2041-4D94-A52B-B72BA3DECF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02871" y="5486971"/>
            <a:ext cx="716531" cy="67802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B352D302-23C1-438C-86EA-927D77F696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5503" y="1968147"/>
            <a:ext cx="643043" cy="60848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86C7B6C3-9434-4521-BE87-8239D5663AA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74532" y="2730804"/>
            <a:ext cx="532329" cy="622049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BAA0E5D4-E906-4971-A547-86F8D40638E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16831" y="3684128"/>
            <a:ext cx="618727" cy="583824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90B0DE62-61E8-4808-A56C-69CA89992E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916830" y="4599227"/>
            <a:ext cx="618727" cy="613906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FC7A33B5-FA9F-4B7D-A5E4-ED5544A0C3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2952" y="5615565"/>
            <a:ext cx="583824" cy="585333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07C6596D-23C1-4DB5-A425-D299C970B439}"/>
              </a:ext>
            </a:extLst>
          </p:cNvPr>
          <p:cNvSpPr/>
          <p:nvPr/>
        </p:nvSpPr>
        <p:spPr>
          <a:xfrm>
            <a:off x="1899282" y="6464439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Ministry of Finance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43A429E8-CD70-4047-AA8C-9AD4104FE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1767" y="2080958"/>
            <a:ext cx="4429192" cy="40031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b="1" dirty="0" err="1">
                <a:solidFill>
                  <a:srgbClr val="005999"/>
                </a:solidFill>
              </a:rPr>
              <a:t>Polish</a:t>
            </a:r>
            <a:r>
              <a:rPr lang="pl-PL" sz="2000" b="1" dirty="0">
                <a:solidFill>
                  <a:srgbClr val="005999"/>
                </a:solidFill>
              </a:rPr>
              <a:t> </a:t>
            </a:r>
            <a:r>
              <a:rPr lang="pl-PL" sz="2000" b="1" dirty="0" err="1">
                <a:solidFill>
                  <a:srgbClr val="005999"/>
                </a:solidFill>
              </a:rPr>
              <a:t>companies</a:t>
            </a:r>
            <a:endParaRPr lang="pl-PL" sz="2000" b="1" dirty="0">
              <a:solidFill>
                <a:srgbClr val="005999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>
                <a:solidFill>
                  <a:srgbClr val="005999"/>
                </a:solidFill>
              </a:rPr>
              <a:t>Banking </a:t>
            </a:r>
            <a:r>
              <a:rPr lang="pl-PL" sz="2000" b="1" dirty="0" err="1">
                <a:solidFill>
                  <a:srgbClr val="005999"/>
                </a:solidFill>
              </a:rPr>
              <a:t>sector</a:t>
            </a:r>
            <a:endParaRPr lang="pl-PL" sz="2000" b="1" dirty="0">
              <a:solidFill>
                <a:srgbClr val="005999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>
                <a:solidFill>
                  <a:srgbClr val="005999"/>
                </a:solidFill>
              </a:rPr>
              <a:t>Development </a:t>
            </a:r>
            <a:br>
              <a:rPr lang="pl-PL" sz="2000" b="1" dirty="0">
                <a:solidFill>
                  <a:srgbClr val="005999"/>
                </a:solidFill>
              </a:rPr>
            </a:br>
            <a:r>
              <a:rPr lang="pl-PL" sz="2000" b="1" dirty="0" err="1">
                <a:solidFill>
                  <a:srgbClr val="005999"/>
                </a:solidFill>
              </a:rPr>
              <a:t>funds</a:t>
            </a:r>
            <a:endParaRPr lang="pl-PL" sz="2000" b="1" dirty="0">
              <a:solidFill>
                <a:srgbClr val="005999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>
                <a:solidFill>
                  <a:srgbClr val="005999"/>
                </a:solidFill>
              </a:rPr>
              <a:t>EU </a:t>
            </a:r>
            <a:r>
              <a:rPr lang="pl-PL" sz="2000" b="1" dirty="0" err="1">
                <a:solidFill>
                  <a:srgbClr val="005999"/>
                </a:solidFill>
              </a:rPr>
              <a:t>funds</a:t>
            </a:r>
            <a:endParaRPr lang="pl-PL" sz="2000" b="1" dirty="0">
              <a:solidFill>
                <a:srgbClr val="005999"/>
              </a:solidFill>
            </a:endParaRP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>
                <a:solidFill>
                  <a:srgbClr val="005999"/>
                </a:solidFill>
              </a:rPr>
              <a:t>International </a:t>
            </a:r>
            <a:br>
              <a:rPr lang="pl-PL" sz="2000" b="1" dirty="0">
                <a:solidFill>
                  <a:srgbClr val="005999"/>
                </a:solidFill>
              </a:rPr>
            </a:br>
            <a:r>
              <a:rPr lang="pl-PL" sz="2000" b="1" dirty="0" err="1">
                <a:solidFill>
                  <a:srgbClr val="005999"/>
                </a:solidFill>
              </a:rPr>
              <a:t>organizations</a:t>
            </a:r>
            <a:endParaRPr lang="pl-PL" sz="2000" b="1" dirty="0">
              <a:solidFill>
                <a:srgbClr val="005999"/>
              </a:solidFill>
            </a:endParaRPr>
          </a:p>
        </p:txBody>
      </p:sp>
      <p:sp>
        <p:nvSpPr>
          <p:cNvPr id="19" name="Symbol zastępczy zawartości 2">
            <a:extLst>
              <a:ext uri="{FF2B5EF4-FFF2-40B4-BE49-F238E27FC236}">
                <a16:creationId xmlns:a16="http://schemas.microsoft.com/office/drawing/2014/main" id="{CA103B92-2BD9-48C2-8518-C54C6A81FAA9}"/>
              </a:ext>
            </a:extLst>
          </p:cNvPr>
          <p:cNvSpPr txBox="1">
            <a:spLocks/>
          </p:cNvSpPr>
          <p:nvPr/>
        </p:nvSpPr>
        <p:spPr>
          <a:xfrm>
            <a:off x="2844372" y="1482271"/>
            <a:ext cx="2592386" cy="501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Reindustrialization</a:t>
            </a: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Investment </a:t>
            </a:r>
            <a:b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innovation</a:t>
            </a: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Capital </a:t>
            </a:r>
            <a:b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development</a:t>
            </a:r>
          </a:p>
          <a:p>
            <a:pPr marL="0" indent="0">
              <a:buNone/>
            </a:pP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International </a:t>
            </a:r>
            <a:b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expansion</a:t>
            </a: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&amp;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expansion</a:t>
            </a:r>
            <a:endParaRPr lang="en-GB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398D7CB9-1AAF-4C6A-9795-DB0DCA624165}"/>
              </a:ext>
            </a:extLst>
          </p:cNvPr>
          <p:cNvSpPr/>
          <p:nvPr/>
        </p:nvSpPr>
        <p:spPr>
          <a:xfrm>
            <a:off x="5855503" y="1066037"/>
            <a:ext cx="3912255" cy="7295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Over a Trillion PLN investment in the next few years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0737B09C-A243-455D-B6B4-016A617A0365}"/>
              </a:ext>
            </a:extLst>
          </p:cNvPr>
          <p:cNvSpPr/>
          <p:nvPr/>
        </p:nvSpPr>
        <p:spPr>
          <a:xfrm>
            <a:off x="6762695" y="1753038"/>
            <a:ext cx="4862238" cy="61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58B32B75-84E2-4311-A6B9-D1D987601632}"/>
              </a:ext>
            </a:extLst>
          </p:cNvPr>
          <p:cNvCxnSpPr>
            <a:cxnSpLocks/>
          </p:cNvCxnSpPr>
          <p:nvPr/>
        </p:nvCxnSpPr>
        <p:spPr>
          <a:xfrm>
            <a:off x="5591748" y="1335029"/>
            <a:ext cx="1" cy="5221544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Symbol zastępczy zawartości 2">
            <a:extLst>
              <a:ext uri="{FF2B5EF4-FFF2-40B4-BE49-F238E27FC236}">
                <a16:creationId xmlns:a16="http://schemas.microsoft.com/office/drawing/2014/main" id="{B3643537-49BB-46E3-B71D-8E49A94257F3}"/>
              </a:ext>
            </a:extLst>
          </p:cNvPr>
          <p:cNvSpPr txBox="1">
            <a:spLocks/>
          </p:cNvSpPr>
          <p:nvPr/>
        </p:nvSpPr>
        <p:spPr>
          <a:xfrm>
            <a:off x="9180310" y="2080958"/>
            <a:ext cx="3011690" cy="40031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pl-PL" sz="2000" dirty="0" err="1"/>
              <a:t>Up</a:t>
            </a:r>
            <a:r>
              <a:rPr lang="pl-PL" sz="2000" dirty="0"/>
              <a:t> to PLN 380b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pl-PL" sz="2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pl-PL" sz="2000" dirty="0" err="1"/>
              <a:t>Up</a:t>
            </a:r>
            <a:r>
              <a:rPr lang="pl-PL" sz="2000" dirty="0"/>
              <a:t> to PLN 90b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pl-PL" sz="2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pl-PL" sz="2000" dirty="0" err="1"/>
              <a:t>Up</a:t>
            </a:r>
            <a:r>
              <a:rPr lang="pl-PL" sz="2000" dirty="0"/>
              <a:t> to PLN 220b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pl-PL" sz="2000" dirty="0"/>
          </a:p>
          <a:p>
            <a:pPr marL="0" indent="0">
              <a:buFont typeface="Wingdings" panose="05000000000000000000" pitchFamily="2" charset="2"/>
              <a:buNone/>
            </a:pPr>
            <a:br>
              <a:rPr lang="pl-PL" sz="2000" dirty="0"/>
            </a:br>
            <a:r>
              <a:rPr lang="pl-PL" sz="2000" dirty="0" err="1"/>
              <a:t>Up</a:t>
            </a:r>
            <a:r>
              <a:rPr lang="pl-PL" sz="2000" dirty="0"/>
              <a:t> to PLN 480b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pl-PL" sz="2000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pl-PL" sz="2000" dirty="0" err="1"/>
              <a:t>Up</a:t>
            </a:r>
            <a:r>
              <a:rPr lang="pl-PL" sz="2000" dirty="0"/>
              <a:t> to PLN 80b (EBRD, World Bank, AIIB)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55568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ostokąt 24">
            <a:extLst>
              <a:ext uri="{FF2B5EF4-FFF2-40B4-BE49-F238E27FC236}">
                <a16:creationId xmlns:a16="http://schemas.microsoft.com/office/drawing/2014/main" id="{64ECC738-7CBC-4928-ABFF-4F2771E0EEA4}"/>
              </a:ext>
            </a:extLst>
          </p:cNvPr>
          <p:cNvSpPr/>
          <p:nvPr/>
        </p:nvSpPr>
        <p:spPr>
          <a:xfrm>
            <a:off x="2326995" y="1891574"/>
            <a:ext cx="4140775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80170AE-02BE-4829-83B1-4F8401B6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Potential</a:t>
            </a:r>
            <a:r>
              <a:rPr lang="pl-PL" dirty="0"/>
              <a:t> </a:t>
            </a:r>
            <a:r>
              <a:rPr lang="pl-PL" dirty="0" err="1"/>
              <a:t>new</a:t>
            </a:r>
            <a:r>
              <a:rPr lang="pl-PL" dirty="0"/>
              <a:t> </a:t>
            </a:r>
            <a:r>
              <a:rPr lang="pl-PL" dirty="0" err="1"/>
              <a:t>capital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F11F5CE-DB56-42F4-9EB7-E3DC0C3C6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5" name="Elipsa 12">
            <a:extLst>
              <a:ext uri="{FF2B5EF4-FFF2-40B4-BE49-F238E27FC236}">
                <a16:creationId xmlns:a16="http://schemas.microsoft.com/office/drawing/2014/main" id="{FD372D15-CD91-481E-B10A-AC6654280FDA}"/>
              </a:ext>
            </a:extLst>
          </p:cNvPr>
          <p:cNvSpPr/>
          <p:nvPr/>
        </p:nvSpPr>
        <p:spPr>
          <a:xfrm>
            <a:off x="7241579" y="2304466"/>
            <a:ext cx="1235501" cy="1228283"/>
          </a:xfrm>
          <a:prstGeom prst="ellipse">
            <a:avLst/>
          </a:prstGeom>
          <a:solidFill>
            <a:srgbClr val="005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3.6</a:t>
            </a:r>
            <a:endParaRPr lang="pl-PL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numeru slajdu 3">
            <a:extLst>
              <a:ext uri="{FF2B5EF4-FFF2-40B4-BE49-F238E27FC236}">
                <a16:creationId xmlns:a16="http://schemas.microsoft.com/office/drawing/2014/main" id="{8A2543BC-F2A2-45FA-B8E6-B4EB4EF80259}"/>
              </a:ext>
            </a:extLst>
          </p:cNvPr>
          <p:cNvSpPr txBox="1">
            <a:spLocks/>
          </p:cNvSpPr>
          <p:nvPr/>
        </p:nvSpPr>
        <p:spPr>
          <a:xfrm>
            <a:off x="8998503" y="6328035"/>
            <a:ext cx="3193499" cy="357623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0C6C7F-80E3-432C-B9CD-878FBCD4AA89}" type="slidenum">
              <a:rPr lang="pl-PL">
                <a:solidFill>
                  <a:srgbClr val="FFFFFF"/>
                </a:solidFill>
              </a:rPr>
              <a:pPr/>
              <a:t>18</a:t>
            </a:fld>
            <a:endParaRPr lang="pl-PL" dirty="0">
              <a:solidFill>
                <a:srgbClr val="FFFFFF"/>
              </a:solidFill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0E045E3-D37D-459A-AD58-08D938AF474B}"/>
              </a:ext>
            </a:extLst>
          </p:cNvPr>
          <p:cNvSpPr txBox="1"/>
          <p:nvPr/>
        </p:nvSpPr>
        <p:spPr>
          <a:xfrm>
            <a:off x="6485188" y="2731064"/>
            <a:ext cx="80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1360DB0-F8D1-4481-8607-969AFFFA57AC}"/>
              </a:ext>
            </a:extLst>
          </p:cNvPr>
          <p:cNvSpPr txBox="1"/>
          <p:nvPr/>
        </p:nvSpPr>
        <p:spPr>
          <a:xfrm>
            <a:off x="8497398" y="2731064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688CC1F-48A5-4E9E-BE77-C93E49632DF9}"/>
              </a:ext>
            </a:extLst>
          </p:cNvPr>
          <p:cNvSpPr txBox="1"/>
          <p:nvPr/>
        </p:nvSpPr>
        <p:spPr>
          <a:xfrm>
            <a:off x="10252341" y="2561607"/>
            <a:ext cx="15730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savings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every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year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Elipsa 13">
            <a:extLst>
              <a:ext uri="{FF2B5EF4-FFF2-40B4-BE49-F238E27FC236}">
                <a16:creationId xmlns:a16="http://schemas.microsoft.com/office/drawing/2014/main" id="{B5680411-F2E2-434B-A3B9-EEB9D9B82E77}"/>
              </a:ext>
            </a:extLst>
          </p:cNvPr>
          <p:cNvSpPr/>
          <p:nvPr/>
        </p:nvSpPr>
        <p:spPr>
          <a:xfrm>
            <a:off x="8939380" y="2300181"/>
            <a:ext cx="1235501" cy="1228283"/>
          </a:xfrm>
          <a:prstGeom prst="ellipse">
            <a:avLst/>
          </a:prstGeom>
          <a:solidFill>
            <a:srgbClr val="005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BCDC22F-1007-4AC9-A711-CCDC7A317465}"/>
              </a:ext>
            </a:extLst>
          </p:cNvPr>
          <p:cNvSpPr txBox="1"/>
          <p:nvPr/>
        </p:nvSpPr>
        <p:spPr>
          <a:xfrm>
            <a:off x="6562070" y="6241903"/>
            <a:ext cx="31763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>
              <a:defRPr sz="1400" i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Source: </a:t>
            </a:r>
            <a:r>
              <a:rPr lang="pl-PL" dirty="0" err="1"/>
              <a:t>Ministry</a:t>
            </a:r>
            <a:r>
              <a:rPr lang="pl-PL" dirty="0"/>
              <a:t> of Finance, analizy.pl,</a:t>
            </a:r>
          </a:p>
          <a:p>
            <a:r>
              <a:rPr lang="pl-PL" dirty="0" err="1"/>
              <a:t>National</a:t>
            </a:r>
            <a:r>
              <a:rPr lang="pl-PL" dirty="0"/>
              <a:t> Bank of Poland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53587F5-1E12-4D5A-8C57-90CEB889AF51}"/>
              </a:ext>
            </a:extLst>
          </p:cNvPr>
          <p:cNvSpPr txBox="1"/>
          <p:nvPr/>
        </p:nvSpPr>
        <p:spPr>
          <a:xfrm>
            <a:off x="10234923" y="4288367"/>
            <a:ext cx="17640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Capital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inflows</a:t>
            </a:r>
            <a:endParaRPr lang="pl-P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by the end </a:t>
            </a:r>
            <a:b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2021</a:t>
            </a:r>
          </a:p>
        </p:txBody>
      </p:sp>
      <p:sp>
        <p:nvSpPr>
          <p:cNvPr id="19" name="Elipsa 22">
            <a:extLst>
              <a:ext uri="{FF2B5EF4-FFF2-40B4-BE49-F238E27FC236}">
                <a16:creationId xmlns:a16="http://schemas.microsoft.com/office/drawing/2014/main" id="{05723EDE-CBE5-4908-A1D9-A6C878A1B4A5}"/>
              </a:ext>
            </a:extLst>
          </p:cNvPr>
          <p:cNvSpPr/>
          <p:nvPr/>
        </p:nvSpPr>
        <p:spPr>
          <a:xfrm>
            <a:off x="7238906" y="4274391"/>
            <a:ext cx="1235501" cy="1228283"/>
          </a:xfrm>
          <a:prstGeom prst="ellipse">
            <a:avLst/>
          </a:prstGeom>
          <a:solidFill>
            <a:srgbClr val="005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endParaRPr lang="pl-PL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C61B22F-4542-41BD-9E9D-F8F75036740A}"/>
              </a:ext>
            </a:extLst>
          </p:cNvPr>
          <p:cNvSpPr txBox="1"/>
          <p:nvPr/>
        </p:nvSpPr>
        <p:spPr>
          <a:xfrm>
            <a:off x="6467770" y="4777365"/>
            <a:ext cx="806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From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28AFCFA1-B0D7-40D3-BFDA-EF4E22705EAA}"/>
              </a:ext>
            </a:extLst>
          </p:cNvPr>
          <p:cNvSpPr txBox="1"/>
          <p:nvPr/>
        </p:nvSpPr>
        <p:spPr>
          <a:xfrm>
            <a:off x="8451794" y="477736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</a:t>
            </a:r>
          </a:p>
        </p:txBody>
      </p:sp>
      <p:sp>
        <p:nvSpPr>
          <p:cNvPr id="23" name="Elipsa 26">
            <a:extLst>
              <a:ext uri="{FF2B5EF4-FFF2-40B4-BE49-F238E27FC236}">
                <a16:creationId xmlns:a16="http://schemas.microsoft.com/office/drawing/2014/main" id="{D4CF01E1-70BB-4CA8-84B9-364E8C649AB1}"/>
              </a:ext>
            </a:extLst>
          </p:cNvPr>
          <p:cNvSpPr/>
          <p:nvPr/>
        </p:nvSpPr>
        <p:spPr>
          <a:xfrm>
            <a:off x="8936709" y="4243979"/>
            <a:ext cx="1235501" cy="1228283"/>
          </a:xfrm>
          <a:prstGeom prst="ellipse">
            <a:avLst/>
          </a:prstGeom>
          <a:solidFill>
            <a:srgbClr val="0059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17</a:t>
            </a:r>
            <a:endParaRPr lang="pl-PL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2" name="Wykres 21">
            <a:extLst>
              <a:ext uri="{FF2B5EF4-FFF2-40B4-BE49-F238E27FC236}">
                <a16:creationId xmlns:a16="http://schemas.microsoft.com/office/drawing/2014/main" id="{68B80A5A-C127-4E6D-A4F2-FBE97F6340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7990993"/>
              </p:ext>
            </p:extLst>
          </p:nvPr>
        </p:nvGraphicFramePr>
        <p:xfrm>
          <a:off x="1602217" y="2101605"/>
          <a:ext cx="4920336" cy="4655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Prostokąt 23">
            <a:extLst>
              <a:ext uri="{FF2B5EF4-FFF2-40B4-BE49-F238E27FC236}">
                <a16:creationId xmlns:a16="http://schemas.microsoft.com/office/drawing/2014/main" id="{E568FB14-1809-4671-B524-9A6A36CADBFC}"/>
              </a:ext>
            </a:extLst>
          </p:cNvPr>
          <p:cNvSpPr/>
          <p:nvPr/>
        </p:nvSpPr>
        <p:spPr>
          <a:xfrm>
            <a:off x="1389366" y="1191928"/>
            <a:ext cx="3443891" cy="7397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Household assets, </a:t>
            </a:r>
            <a:b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2006 – 2017 (EUR 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E568FB14-1809-4671-B524-9A6A36CADBFC}"/>
              </a:ext>
            </a:extLst>
          </p:cNvPr>
          <p:cNvSpPr/>
          <p:nvPr/>
        </p:nvSpPr>
        <p:spPr>
          <a:xfrm>
            <a:off x="6562070" y="1153549"/>
            <a:ext cx="3443891" cy="7397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New Employee Pension Plans (PPK)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EUR b</a:t>
            </a:r>
            <a:endParaRPr lang="en-US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64ECC738-7CBC-4928-ABFF-4F2771E0EEA4}"/>
              </a:ext>
            </a:extLst>
          </p:cNvPr>
          <p:cNvSpPr/>
          <p:nvPr/>
        </p:nvSpPr>
        <p:spPr>
          <a:xfrm>
            <a:off x="7645715" y="1844170"/>
            <a:ext cx="4140775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50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076484-0431-4883-8722-019A728F5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3671" y="2762864"/>
            <a:ext cx="4417028" cy="2387600"/>
          </a:xfrm>
        </p:spPr>
        <p:txBody>
          <a:bodyPr>
            <a:noAutofit/>
          </a:bodyPr>
          <a:lstStyle/>
          <a:p>
            <a:pPr algn="l"/>
            <a:br>
              <a:rPr lang="pl-PL" sz="4400" dirty="0"/>
            </a:br>
            <a:r>
              <a:rPr lang="pl-PL" sz="4400" dirty="0" err="1"/>
              <a:t>Charting</a:t>
            </a:r>
            <a:r>
              <a:rPr lang="pl-PL" sz="4400" dirty="0"/>
              <a:t> </a:t>
            </a:r>
            <a:br>
              <a:rPr lang="pl-PL" sz="4400" dirty="0"/>
            </a:br>
            <a:r>
              <a:rPr lang="pl-PL" sz="4400" b="1" dirty="0" err="1"/>
              <a:t>Poland’s</a:t>
            </a:r>
            <a:r>
              <a:rPr lang="pl-PL" sz="4400" b="1" dirty="0"/>
              <a:t> </a:t>
            </a:r>
            <a:br>
              <a:rPr lang="pl-PL" sz="4400" b="1" dirty="0"/>
            </a:br>
            <a:r>
              <a:rPr lang="pl-PL" sz="4400" b="1" dirty="0" err="1"/>
              <a:t>success</a:t>
            </a:r>
            <a:br>
              <a:rPr lang="pl-PL" sz="4400" dirty="0"/>
            </a:br>
            <a:endParaRPr lang="pl-PL" sz="44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6C51DE8-5055-4C15-800F-97C7E4C608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4" y="2241840"/>
            <a:ext cx="1213717" cy="3408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8D28A93-D1B7-458C-92B9-305AD217DF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830" y="4631248"/>
            <a:ext cx="1542085" cy="32421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A79DDF47-BF1F-464F-A9C5-9316B14D4D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1" y="3440709"/>
            <a:ext cx="1691640" cy="33250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21DCAB3-291C-452B-9E44-ADE4F407A3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851" y="5813490"/>
            <a:ext cx="1230284" cy="328353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F5DEC9A-ADCF-4CED-A8CA-CD45E899E064}"/>
              </a:ext>
            </a:extLst>
          </p:cNvPr>
          <p:cNvCxnSpPr/>
          <p:nvPr/>
        </p:nvCxnSpPr>
        <p:spPr>
          <a:xfrm>
            <a:off x="8967871" y="378515"/>
            <a:ext cx="0" cy="6138856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ytuł 1">
            <a:extLst>
              <a:ext uri="{FF2B5EF4-FFF2-40B4-BE49-F238E27FC236}">
                <a16:creationId xmlns:a16="http://schemas.microsoft.com/office/drawing/2014/main" id="{1A868DCE-0934-44FF-8D2F-6095E1F4B145}"/>
              </a:ext>
            </a:extLst>
          </p:cNvPr>
          <p:cNvSpPr txBox="1">
            <a:spLocks/>
          </p:cNvSpPr>
          <p:nvPr/>
        </p:nvSpPr>
        <p:spPr>
          <a:xfrm>
            <a:off x="5015200" y="3036263"/>
            <a:ext cx="4373975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l"/>
            <a:r>
              <a:rPr lang="pl-PL" sz="2400" dirty="0" err="1"/>
              <a:t>Emerging</a:t>
            </a:r>
            <a:endParaRPr lang="pl-PL" sz="2400" dirty="0"/>
          </a:p>
          <a:p>
            <a:pPr algn="l"/>
            <a:r>
              <a:rPr lang="pl-PL" sz="2400" dirty="0"/>
              <a:t>to </a:t>
            </a:r>
            <a:r>
              <a:rPr lang="pl-PL" sz="2400" dirty="0" err="1"/>
              <a:t>Developed</a:t>
            </a:r>
            <a:endParaRPr lang="pl-PL" sz="2400" dirty="0"/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5E5BE4B-5601-4345-92A3-AF40C665F784}"/>
              </a:ext>
            </a:extLst>
          </p:cNvPr>
          <p:cNvCxnSpPr/>
          <p:nvPr/>
        </p:nvCxnSpPr>
        <p:spPr>
          <a:xfrm>
            <a:off x="5125625" y="4561984"/>
            <a:ext cx="881476" cy="0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9600" y="858019"/>
            <a:ext cx="1734892" cy="51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400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F67D4D-9760-4C8D-B64E-BACE4117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Poland GDP </a:t>
            </a:r>
            <a:r>
              <a:rPr lang="pl-PL" dirty="0" err="1"/>
              <a:t>Growth</a:t>
            </a:r>
            <a:r>
              <a:rPr lang="pl-PL" dirty="0"/>
              <a:t> (%)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E1F6CB7-9CFD-4AF7-97D0-43AB41E0D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2</a:t>
            </a:fld>
            <a:endParaRPr lang="pl-PL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2FF96D3B-286A-4674-9E66-030A4189DB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467910"/>
              </p:ext>
            </p:extLst>
          </p:nvPr>
        </p:nvGraphicFramePr>
        <p:xfrm>
          <a:off x="1712687" y="1541247"/>
          <a:ext cx="9884228" cy="4951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Symbol zastępczy stopki 2">
            <a:extLst>
              <a:ext uri="{FF2B5EF4-FFF2-40B4-BE49-F238E27FC236}">
                <a16:creationId xmlns:a16="http://schemas.microsoft.com/office/drawing/2014/main" id="{41C1D7BF-A7F1-45C8-8443-DB36DECE8D40}"/>
              </a:ext>
            </a:extLst>
          </p:cNvPr>
          <p:cNvSpPr txBox="1">
            <a:spLocks/>
          </p:cNvSpPr>
          <p:nvPr/>
        </p:nvSpPr>
        <p:spPr>
          <a:xfrm>
            <a:off x="1712688" y="6352050"/>
            <a:ext cx="3135558" cy="334299"/>
          </a:xfrm>
          <a:prstGeom prst="rect">
            <a:avLst/>
          </a:prstGeom>
          <a:noFill/>
        </p:spPr>
        <p:txBody>
          <a:bodyPr vert="horz" wrap="none" lIns="117707" tIns="58853" rIns="117707" bIns="58853" rtlCol="0" anchor="ctr">
            <a:spAutoFit/>
          </a:bodyPr>
          <a:lstStyle>
            <a:defPPr>
              <a:defRPr lang="en-US"/>
            </a:defPPr>
            <a:lvl1pPr algn="l" defTabSz="367502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rgbClr val="64656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67502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735004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102506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1470008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1837509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205012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2572513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2940015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International </a:t>
            </a:r>
            <a:r>
              <a:rPr lang="pl-PL" sz="1400" i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Monetary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Fund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478ACC0-6634-4D78-85C8-EF87D1572522}"/>
              </a:ext>
            </a:extLst>
          </p:cNvPr>
          <p:cNvSpPr txBox="1"/>
          <p:nvPr/>
        </p:nvSpPr>
        <p:spPr>
          <a:xfrm rot="16200000">
            <a:off x="2023231" y="1385759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1991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25C2340-AD0A-4C2A-8323-B733CBE760A6}"/>
              </a:ext>
            </a:extLst>
          </p:cNvPr>
          <p:cNvSpPr txBox="1"/>
          <p:nvPr/>
        </p:nvSpPr>
        <p:spPr>
          <a:xfrm rot="16200000">
            <a:off x="3509131" y="1385759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1996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498A41F-431F-45F3-93F8-F62D37714DEE}"/>
              </a:ext>
            </a:extLst>
          </p:cNvPr>
          <p:cNvSpPr txBox="1"/>
          <p:nvPr/>
        </p:nvSpPr>
        <p:spPr>
          <a:xfrm rot="16200000">
            <a:off x="4975042" y="1385759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2001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82A2307-BAF7-49E0-8969-B624725342F6}"/>
              </a:ext>
            </a:extLst>
          </p:cNvPr>
          <p:cNvSpPr txBox="1"/>
          <p:nvPr/>
        </p:nvSpPr>
        <p:spPr>
          <a:xfrm rot="16200000">
            <a:off x="6460943" y="1385759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2006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BFC188B-1B96-47D5-87AD-F3E8E84C50EC}"/>
              </a:ext>
            </a:extLst>
          </p:cNvPr>
          <p:cNvSpPr txBox="1"/>
          <p:nvPr/>
        </p:nvSpPr>
        <p:spPr>
          <a:xfrm rot="16200000">
            <a:off x="7946844" y="1385758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2011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A6FFA8A8-BC78-4AE9-843E-884DD66C55A9}"/>
              </a:ext>
            </a:extLst>
          </p:cNvPr>
          <p:cNvSpPr txBox="1"/>
          <p:nvPr/>
        </p:nvSpPr>
        <p:spPr>
          <a:xfrm rot="16200000">
            <a:off x="9754890" y="1385758"/>
            <a:ext cx="767897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2017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2DF0310-1A44-402A-9A97-BF93285D5154}"/>
              </a:ext>
            </a:extLst>
          </p:cNvPr>
          <p:cNvSpPr txBox="1"/>
          <p:nvPr/>
        </p:nvSpPr>
        <p:spPr>
          <a:xfrm rot="16200000">
            <a:off x="9963132" y="1313638"/>
            <a:ext cx="93207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16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2018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E6BC3457-9742-44DE-AC0D-895CDA5B8B3B}"/>
              </a:ext>
            </a:extLst>
          </p:cNvPr>
          <p:cNvSpPr txBox="1"/>
          <p:nvPr/>
        </p:nvSpPr>
        <p:spPr>
          <a:xfrm rot="16200000">
            <a:off x="10270910" y="1313638"/>
            <a:ext cx="93207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16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2019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C99EC827-0BB4-424E-9B59-79FA9870001A}"/>
              </a:ext>
            </a:extLst>
          </p:cNvPr>
          <p:cNvSpPr txBox="1"/>
          <p:nvPr/>
        </p:nvSpPr>
        <p:spPr>
          <a:xfrm rot="16200000">
            <a:off x="10578689" y="1303865"/>
            <a:ext cx="93207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16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2020</a:t>
            </a: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C43A3EA2-51C8-4CEA-9EAF-71EC7F668DCF}"/>
              </a:ext>
            </a:extLst>
          </p:cNvPr>
          <p:cNvSpPr txBox="1"/>
          <p:nvPr/>
        </p:nvSpPr>
        <p:spPr>
          <a:xfrm rot="16200000">
            <a:off x="10851576" y="1313638"/>
            <a:ext cx="932076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bIns="0" rtlCol="0">
            <a:spAutoFit/>
          </a:bodyPr>
          <a:lstStyle/>
          <a:p>
            <a:r>
              <a:rPr lang="pl-PL" sz="16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3431387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odobny obraz">
            <a:extLst>
              <a:ext uri="{FF2B5EF4-FFF2-40B4-BE49-F238E27FC236}">
                <a16:creationId xmlns:a16="http://schemas.microsoft.com/office/drawing/2014/main" id="{6DF56B47-5B6B-4B78-8A65-F6DBD7E59D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250" y="1350292"/>
            <a:ext cx="757665" cy="56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F48EC4F-AE0B-4C86-BBE0-96384E1F7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Poland’s</a:t>
            </a:r>
            <a:r>
              <a:rPr lang="pl-PL" dirty="0"/>
              <a:t> </a:t>
            </a:r>
            <a:r>
              <a:rPr lang="pl-PL" dirty="0" err="1"/>
              <a:t>transformation</a:t>
            </a:r>
            <a:r>
              <a:rPr lang="pl-PL" dirty="0"/>
              <a:t>	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5BD834-2814-47A0-9458-63DA8273A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9313" y="1990272"/>
            <a:ext cx="1932321" cy="22126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11.1989 </a:t>
            </a:r>
            <a:br>
              <a:rPr lang="pl-PL" sz="2800" b="1" dirty="0">
                <a:solidFill>
                  <a:srgbClr val="005999"/>
                </a:solidFill>
              </a:rPr>
            </a:br>
            <a:r>
              <a:rPr lang="en-US" sz="1800" dirty="0"/>
              <a:t>Fall of the </a:t>
            </a:r>
            <a:br>
              <a:rPr lang="pl-PL" sz="1800" dirty="0"/>
            </a:br>
            <a:r>
              <a:rPr lang="en-US" sz="1800" dirty="0"/>
              <a:t>Berlin Wall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E7F6B5F-AAB5-404E-8602-991EC298B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t>3</a:t>
            </a:fld>
            <a:endParaRPr lang="pl-PL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79D86805-C3FE-4788-BF20-F2959ABED9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74863" y="3649555"/>
            <a:ext cx="8847139" cy="378955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46238C78-3ED1-49AD-97AA-DD3FC4A00754}"/>
              </a:ext>
            </a:extLst>
          </p:cNvPr>
          <p:cNvCxnSpPr>
            <a:cxnSpLocks/>
          </p:cNvCxnSpPr>
          <p:nvPr/>
        </p:nvCxnSpPr>
        <p:spPr>
          <a:xfrm flipV="1">
            <a:off x="3669726" y="3776298"/>
            <a:ext cx="0" cy="2307983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C1601D32-D577-45FE-A5C6-BD3A98651436}"/>
              </a:ext>
            </a:extLst>
          </p:cNvPr>
          <p:cNvSpPr txBox="1">
            <a:spLocks/>
          </p:cNvSpPr>
          <p:nvPr/>
        </p:nvSpPr>
        <p:spPr>
          <a:xfrm>
            <a:off x="3775238" y="4377314"/>
            <a:ext cx="1417759" cy="186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1991</a:t>
            </a:r>
          </a:p>
          <a:p>
            <a:pPr marL="0" indent="0">
              <a:buNone/>
            </a:pPr>
            <a:r>
              <a:rPr lang="en-US" sz="1800" dirty="0"/>
              <a:t>GPW opens its doors after </a:t>
            </a:r>
            <a:r>
              <a:rPr lang="pl-PL" sz="1800" dirty="0"/>
              <a:t>52</a:t>
            </a:r>
            <a:r>
              <a:rPr lang="en-US" sz="1800" dirty="0"/>
              <a:t> years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619F6785-BB85-4940-BBD2-03ECFF8E02DE}"/>
              </a:ext>
            </a:extLst>
          </p:cNvPr>
          <p:cNvCxnSpPr>
            <a:cxnSpLocks/>
          </p:cNvCxnSpPr>
          <p:nvPr/>
        </p:nvCxnSpPr>
        <p:spPr>
          <a:xfrm flipV="1">
            <a:off x="5225183" y="3859825"/>
            <a:ext cx="0" cy="2224455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41A5A47D-7E13-425A-9BE0-5F18CDF7850E}"/>
              </a:ext>
            </a:extLst>
          </p:cNvPr>
          <p:cNvCxnSpPr>
            <a:cxnSpLocks/>
          </p:cNvCxnSpPr>
          <p:nvPr/>
        </p:nvCxnSpPr>
        <p:spPr>
          <a:xfrm flipV="1">
            <a:off x="5588598" y="1436916"/>
            <a:ext cx="0" cy="2224455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zawartości 2">
            <a:extLst>
              <a:ext uri="{FF2B5EF4-FFF2-40B4-BE49-F238E27FC236}">
                <a16:creationId xmlns:a16="http://schemas.microsoft.com/office/drawing/2014/main" id="{479496A6-FF18-4924-A553-B521600A0931}"/>
              </a:ext>
            </a:extLst>
          </p:cNvPr>
          <p:cNvSpPr txBox="1">
            <a:spLocks/>
          </p:cNvSpPr>
          <p:nvPr/>
        </p:nvSpPr>
        <p:spPr>
          <a:xfrm>
            <a:off x="5660280" y="1436916"/>
            <a:ext cx="1681528" cy="2212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1996</a:t>
            </a:r>
          </a:p>
        </p:txBody>
      </p:sp>
      <p:sp>
        <p:nvSpPr>
          <p:cNvPr id="18" name="Symbol zastępczy zawartości 2">
            <a:extLst>
              <a:ext uri="{FF2B5EF4-FFF2-40B4-BE49-F238E27FC236}">
                <a16:creationId xmlns:a16="http://schemas.microsoft.com/office/drawing/2014/main" id="{903B774F-3269-4395-84B9-82BC9557EB32}"/>
              </a:ext>
            </a:extLst>
          </p:cNvPr>
          <p:cNvSpPr txBox="1">
            <a:spLocks/>
          </p:cNvSpPr>
          <p:nvPr/>
        </p:nvSpPr>
        <p:spPr>
          <a:xfrm>
            <a:off x="5330693" y="4377315"/>
            <a:ext cx="2011117" cy="186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1995</a:t>
            </a:r>
          </a:p>
          <a:p>
            <a:pPr marL="0" indent="0">
              <a:buNone/>
            </a:pPr>
            <a:r>
              <a:rPr lang="en-US" sz="1800" dirty="0"/>
              <a:t>Poland classified an Emerging Market </a:t>
            </a:r>
            <a:br>
              <a:rPr lang="pl-PL" sz="1800" dirty="0"/>
            </a:br>
            <a:r>
              <a:rPr lang="en-US" sz="1800" dirty="0"/>
              <a:t>by FTSE Russell</a:t>
            </a: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B24F2DF7-A6F2-44FE-BE38-33415DB16D5D}"/>
              </a:ext>
            </a:extLst>
          </p:cNvPr>
          <p:cNvCxnSpPr>
            <a:cxnSpLocks/>
          </p:cNvCxnSpPr>
          <p:nvPr/>
        </p:nvCxnSpPr>
        <p:spPr>
          <a:xfrm flipV="1">
            <a:off x="6158658" y="2203172"/>
            <a:ext cx="0" cy="1561823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ymbol zastępczy zawartości 2">
            <a:extLst>
              <a:ext uri="{FF2B5EF4-FFF2-40B4-BE49-F238E27FC236}">
                <a16:creationId xmlns:a16="http://schemas.microsoft.com/office/drawing/2014/main" id="{15AF35FF-274C-4389-BBCB-4F35AD4B3768}"/>
              </a:ext>
            </a:extLst>
          </p:cNvPr>
          <p:cNvSpPr txBox="1">
            <a:spLocks/>
          </p:cNvSpPr>
          <p:nvPr/>
        </p:nvSpPr>
        <p:spPr>
          <a:xfrm>
            <a:off x="6251366" y="2164675"/>
            <a:ext cx="1681528" cy="624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1999</a:t>
            </a:r>
          </a:p>
        </p:txBody>
      </p:sp>
      <p:pic>
        <p:nvPicPr>
          <p:cNvPr id="1028" name="Picture 4" descr="Znalezione obrazy dla zapytania logo nato">
            <a:extLst>
              <a:ext uri="{FF2B5EF4-FFF2-40B4-BE49-F238E27FC236}">
                <a16:creationId xmlns:a16="http://schemas.microsoft.com/office/drawing/2014/main" id="{F7A747CD-DBE0-4921-972A-685FE8E9D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374" y="2037637"/>
            <a:ext cx="632663" cy="63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Łącznik prosty 23">
            <a:extLst>
              <a:ext uri="{FF2B5EF4-FFF2-40B4-BE49-F238E27FC236}">
                <a16:creationId xmlns:a16="http://schemas.microsoft.com/office/drawing/2014/main" id="{24273B09-8FEB-4F2F-954E-B89F117F5822}"/>
              </a:ext>
            </a:extLst>
          </p:cNvPr>
          <p:cNvCxnSpPr>
            <a:cxnSpLocks/>
          </p:cNvCxnSpPr>
          <p:nvPr/>
        </p:nvCxnSpPr>
        <p:spPr>
          <a:xfrm flipV="1">
            <a:off x="6856180" y="2807748"/>
            <a:ext cx="0" cy="1052079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ymbol zastępczy zawartości 2">
            <a:extLst>
              <a:ext uri="{FF2B5EF4-FFF2-40B4-BE49-F238E27FC236}">
                <a16:creationId xmlns:a16="http://schemas.microsoft.com/office/drawing/2014/main" id="{BE553255-2BA1-4038-8530-6B28F5C34EA5}"/>
              </a:ext>
            </a:extLst>
          </p:cNvPr>
          <p:cNvSpPr txBox="1">
            <a:spLocks/>
          </p:cNvSpPr>
          <p:nvPr/>
        </p:nvSpPr>
        <p:spPr>
          <a:xfrm>
            <a:off x="6961688" y="2807748"/>
            <a:ext cx="1681528" cy="624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2004</a:t>
            </a:r>
          </a:p>
        </p:txBody>
      </p:sp>
      <p:pic>
        <p:nvPicPr>
          <p:cNvPr id="1030" name="Picture 6" descr="Znalezione obrazy dla zapytania logo ue">
            <a:extLst>
              <a:ext uri="{FF2B5EF4-FFF2-40B4-BE49-F238E27FC236}">
                <a16:creationId xmlns:a16="http://schemas.microsoft.com/office/drawing/2014/main" id="{05C1012B-E576-4DF5-A0F7-3701B41741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801" y="2840208"/>
            <a:ext cx="537379" cy="365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C2F23B95-5C02-4264-99AA-A7D3A479F18F}"/>
              </a:ext>
            </a:extLst>
          </p:cNvPr>
          <p:cNvCxnSpPr>
            <a:cxnSpLocks/>
          </p:cNvCxnSpPr>
          <p:nvPr/>
        </p:nvCxnSpPr>
        <p:spPr>
          <a:xfrm flipV="1">
            <a:off x="7453531" y="3859826"/>
            <a:ext cx="0" cy="1925515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ymbol zastępczy zawartości 2">
            <a:extLst>
              <a:ext uri="{FF2B5EF4-FFF2-40B4-BE49-F238E27FC236}">
                <a16:creationId xmlns:a16="http://schemas.microsoft.com/office/drawing/2014/main" id="{022BC8B2-07B4-481B-827A-D0DB329B8BC0}"/>
              </a:ext>
            </a:extLst>
          </p:cNvPr>
          <p:cNvSpPr txBox="1">
            <a:spLocks/>
          </p:cNvSpPr>
          <p:nvPr/>
        </p:nvSpPr>
        <p:spPr>
          <a:xfrm>
            <a:off x="7583974" y="4332095"/>
            <a:ext cx="1655932" cy="18638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2008</a:t>
            </a:r>
          </a:p>
          <a:p>
            <a:pPr marL="0" indent="0">
              <a:buNone/>
            </a:pPr>
            <a:r>
              <a:rPr lang="en-US" sz="1800" dirty="0"/>
              <a:t>Poland an Advanced Emerging Market</a:t>
            </a:r>
          </a:p>
        </p:txBody>
      </p:sp>
      <p:cxnSp>
        <p:nvCxnSpPr>
          <p:cNvPr id="32" name="Łącznik prosty 31">
            <a:extLst>
              <a:ext uri="{FF2B5EF4-FFF2-40B4-BE49-F238E27FC236}">
                <a16:creationId xmlns:a16="http://schemas.microsoft.com/office/drawing/2014/main" id="{820A9C85-5FB8-4974-A5AD-E8D9394723DE}"/>
              </a:ext>
            </a:extLst>
          </p:cNvPr>
          <p:cNvCxnSpPr>
            <a:cxnSpLocks/>
          </p:cNvCxnSpPr>
          <p:nvPr/>
        </p:nvCxnSpPr>
        <p:spPr>
          <a:xfrm flipV="1">
            <a:off x="9739513" y="1350292"/>
            <a:ext cx="0" cy="2401863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ymbol zastępczy zawartości 2">
            <a:extLst>
              <a:ext uri="{FF2B5EF4-FFF2-40B4-BE49-F238E27FC236}">
                <a16:creationId xmlns:a16="http://schemas.microsoft.com/office/drawing/2014/main" id="{E6F4F4F8-4EE6-4ADE-BE0B-AFACD8D5F90A}"/>
              </a:ext>
            </a:extLst>
          </p:cNvPr>
          <p:cNvSpPr txBox="1">
            <a:spLocks/>
          </p:cNvSpPr>
          <p:nvPr/>
        </p:nvSpPr>
        <p:spPr>
          <a:xfrm>
            <a:off x="9839795" y="1436916"/>
            <a:ext cx="1681528" cy="2212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800" b="1" dirty="0">
                <a:solidFill>
                  <a:srgbClr val="005999"/>
                </a:solidFill>
              </a:rPr>
              <a:t>2018</a:t>
            </a:r>
          </a:p>
          <a:p>
            <a:pPr marL="0" indent="0">
              <a:buNone/>
            </a:pPr>
            <a:r>
              <a:rPr lang="en-US" sz="1800" dirty="0"/>
              <a:t>Developed Market status</a:t>
            </a:r>
          </a:p>
        </p:txBody>
      </p:sp>
      <p:pic>
        <p:nvPicPr>
          <p:cNvPr id="36" name="Obraz 35" descr="Obraz zawierający clipart&#10;&#10;Opis wygenerowany przy wysokim poziomie pewności">
            <a:extLst>
              <a:ext uri="{FF2B5EF4-FFF2-40B4-BE49-F238E27FC236}">
                <a16:creationId xmlns:a16="http://schemas.microsoft.com/office/drawing/2014/main" id="{CB8EFB72-01A5-4007-8406-E349FE989E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26" y="4021927"/>
            <a:ext cx="636529" cy="74598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23F5F066-496E-451B-8797-A6FC66622BC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863" y="3058686"/>
            <a:ext cx="514401" cy="342935"/>
          </a:xfrm>
          <a:prstGeom prst="rect">
            <a:avLst/>
          </a:prstGeom>
          <a:ln>
            <a:solidFill>
              <a:srgbClr val="005999"/>
            </a:solidFill>
          </a:ln>
        </p:spPr>
      </p:pic>
      <p:cxnSp>
        <p:nvCxnSpPr>
          <p:cNvPr id="33" name="Łącznik prosty 32">
            <a:extLst>
              <a:ext uri="{FF2B5EF4-FFF2-40B4-BE49-F238E27FC236}">
                <a16:creationId xmlns:a16="http://schemas.microsoft.com/office/drawing/2014/main" id="{0EF6DB66-44B7-48D6-B77F-1F56632939CD}"/>
              </a:ext>
            </a:extLst>
          </p:cNvPr>
          <p:cNvCxnSpPr>
            <a:cxnSpLocks/>
          </p:cNvCxnSpPr>
          <p:nvPr/>
        </p:nvCxnSpPr>
        <p:spPr>
          <a:xfrm flipV="1">
            <a:off x="3345876" y="1436916"/>
            <a:ext cx="0" cy="2402117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prosty 36">
            <a:extLst>
              <a:ext uri="{FF2B5EF4-FFF2-40B4-BE49-F238E27FC236}">
                <a16:creationId xmlns:a16="http://schemas.microsoft.com/office/drawing/2014/main" id="{0CD8957E-DF10-4C64-8DA1-1E7A1C4F016F}"/>
              </a:ext>
            </a:extLst>
          </p:cNvPr>
          <p:cNvCxnSpPr>
            <a:cxnSpLocks/>
          </p:cNvCxnSpPr>
          <p:nvPr/>
        </p:nvCxnSpPr>
        <p:spPr>
          <a:xfrm flipV="1">
            <a:off x="3441684" y="1990272"/>
            <a:ext cx="0" cy="1761884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Symbol zastępczy zawartości 2">
            <a:extLst>
              <a:ext uri="{FF2B5EF4-FFF2-40B4-BE49-F238E27FC236}">
                <a16:creationId xmlns:a16="http://schemas.microsoft.com/office/drawing/2014/main" id="{EE53BCA9-0615-4BEE-B33A-4098B46AF960}"/>
              </a:ext>
            </a:extLst>
          </p:cNvPr>
          <p:cNvSpPr txBox="1">
            <a:spLocks/>
          </p:cNvSpPr>
          <p:nvPr/>
        </p:nvSpPr>
        <p:spPr>
          <a:xfrm>
            <a:off x="1589377" y="1433193"/>
            <a:ext cx="1681528" cy="2212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5999"/>
              </a:buClr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sz="2800" b="1" dirty="0">
                <a:solidFill>
                  <a:srgbClr val="005999"/>
                </a:solidFill>
              </a:rPr>
              <a:t>06.1989</a:t>
            </a:r>
          </a:p>
          <a:p>
            <a:pPr marL="0" indent="0" algn="r">
              <a:buNone/>
            </a:pPr>
            <a:r>
              <a:rPr lang="en-US" sz="1800" dirty="0"/>
              <a:t>First partially free elections in Poland</a:t>
            </a:r>
          </a:p>
        </p:txBody>
      </p:sp>
      <p:pic>
        <p:nvPicPr>
          <p:cNvPr id="2050" name="Picture 2" descr="Znalezione obrazy dla zapytania ftse russell logo 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575" y="2571668"/>
            <a:ext cx="903485" cy="903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07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wal 43">
            <a:extLst>
              <a:ext uri="{FF2B5EF4-FFF2-40B4-BE49-F238E27FC236}">
                <a16:creationId xmlns:a16="http://schemas.microsoft.com/office/drawing/2014/main" id="{E3376573-2ED9-412C-A2C3-81A024D7E95D}"/>
              </a:ext>
            </a:extLst>
          </p:cNvPr>
          <p:cNvSpPr/>
          <p:nvPr/>
        </p:nvSpPr>
        <p:spPr>
          <a:xfrm>
            <a:off x="9268191" y="3359494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5" name="Owal 44">
            <a:extLst>
              <a:ext uri="{FF2B5EF4-FFF2-40B4-BE49-F238E27FC236}">
                <a16:creationId xmlns:a16="http://schemas.microsoft.com/office/drawing/2014/main" id="{C3BD8ACE-A273-4322-BCFB-FD61A5381EDF}"/>
              </a:ext>
            </a:extLst>
          </p:cNvPr>
          <p:cNvSpPr/>
          <p:nvPr/>
        </p:nvSpPr>
        <p:spPr>
          <a:xfrm>
            <a:off x="9268191" y="3652062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6" name="Owal 45">
            <a:extLst>
              <a:ext uri="{FF2B5EF4-FFF2-40B4-BE49-F238E27FC236}">
                <a16:creationId xmlns:a16="http://schemas.microsoft.com/office/drawing/2014/main" id="{85FF3615-C071-46FE-BEC0-4E70B15A5AD8}"/>
              </a:ext>
            </a:extLst>
          </p:cNvPr>
          <p:cNvSpPr/>
          <p:nvPr/>
        </p:nvSpPr>
        <p:spPr>
          <a:xfrm>
            <a:off x="9270628" y="3942640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7" name="Owal 46">
            <a:extLst>
              <a:ext uri="{FF2B5EF4-FFF2-40B4-BE49-F238E27FC236}">
                <a16:creationId xmlns:a16="http://schemas.microsoft.com/office/drawing/2014/main" id="{B037C196-45D4-4C63-BC3F-A762596B5B20}"/>
              </a:ext>
            </a:extLst>
          </p:cNvPr>
          <p:cNvSpPr/>
          <p:nvPr/>
        </p:nvSpPr>
        <p:spPr>
          <a:xfrm>
            <a:off x="9270887" y="4235208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8" name="Owal 47">
            <a:extLst>
              <a:ext uri="{FF2B5EF4-FFF2-40B4-BE49-F238E27FC236}">
                <a16:creationId xmlns:a16="http://schemas.microsoft.com/office/drawing/2014/main" id="{F7024A45-AD1B-4643-9626-529184C71BF2}"/>
              </a:ext>
            </a:extLst>
          </p:cNvPr>
          <p:cNvSpPr/>
          <p:nvPr/>
        </p:nvSpPr>
        <p:spPr>
          <a:xfrm>
            <a:off x="9270887" y="4528403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9" name="Owal 48">
            <a:extLst>
              <a:ext uri="{FF2B5EF4-FFF2-40B4-BE49-F238E27FC236}">
                <a16:creationId xmlns:a16="http://schemas.microsoft.com/office/drawing/2014/main" id="{26FFF4DC-0336-4BEA-B234-FB55F14F65A0}"/>
              </a:ext>
            </a:extLst>
          </p:cNvPr>
          <p:cNvSpPr/>
          <p:nvPr/>
        </p:nvSpPr>
        <p:spPr>
          <a:xfrm>
            <a:off x="9268191" y="4820971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50" name="Owal 49">
            <a:extLst>
              <a:ext uri="{FF2B5EF4-FFF2-40B4-BE49-F238E27FC236}">
                <a16:creationId xmlns:a16="http://schemas.microsoft.com/office/drawing/2014/main" id="{EDE15D99-9513-4DFE-AAE2-B555E71CE173}"/>
              </a:ext>
            </a:extLst>
          </p:cNvPr>
          <p:cNvSpPr/>
          <p:nvPr/>
        </p:nvSpPr>
        <p:spPr>
          <a:xfrm>
            <a:off x="9271895" y="5111549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51" name="Owal 50">
            <a:extLst>
              <a:ext uri="{FF2B5EF4-FFF2-40B4-BE49-F238E27FC236}">
                <a16:creationId xmlns:a16="http://schemas.microsoft.com/office/drawing/2014/main" id="{32775ADA-CA8A-4840-B3AC-8625498F6E01}"/>
              </a:ext>
            </a:extLst>
          </p:cNvPr>
          <p:cNvSpPr/>
          <p:nvPr/>
        </p:nvSpPr>
        <p:spPr>
          <a:xfrm>
            <a:off x="9270628" y="5404117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52" name="Owal 51">
            <a:extLst>
              <a:ext uri="{FF2B5EF4-FFF2-40B4-BE49-F238E27FC236}">
                <a16:creationId xmlns:a16="http://schemas.microsoft.com/office/drawing/2014/main" id="{A89DF2BC-6B35-4EE1-84EB-CA1D43BAD277}"/>
              </a:ext>
            </a:extLst>
          </p:cNvPr>
          <p:cNvSpPr/>
          <p:nvPr/>
        </p:nvSpPr>
        <p:spPr>
          <a:xfrm>
            <a:off x="9270628" y="5694695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53" name="Owal 52">
            <a:extLst>
              <a:ext uri="{FF2B5EF4-FFF2-40B4-BE49-F238E27FC236}">
                <a16:creationId xmlns:a16="http://schemas.microsoft.com/office/drawing/2014/main" id="{F73644E5-932E-439F-AB13-8F0CEAADD3F7}"/>
              </a:ext>
            </a:extLst>
          </p:cNvPr>
          <p:cNvSpPr/>
          <p:nvPr/>
        </p:nvSpPr>
        <p:spPr>
          <a:xfrm>
            <a:off x="9270628" y="5985273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54" name="Owal 53">
            <a:extLst>
              <a:ext uri="{FF2B5EF4-FFF2-40B4-BE49-F238E27FC236}">
                <a16:creationId xmlns:a16="http://schemas.microsoft.com/office/drawing/2014/main" id="{714992C4-F6DF-40A1-AC96-261E0EB5E832}"/>
              </a:ext>
            </a:extLst>
          </p:cNvPr>
          <p:cNvSpPr/>
          <p:nvPr/>
        </p:nvSpPr>
        <p:spPr>
          <a:xfrm>
            <a:off x="9270628" y="6277841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0" name="Owal 39">
            <a:extLst>
              <a:ext uri="{FF2B5EF4-FFF2-40B4-BE49-F238E27FC236}">
                <a16:creationId xmlns:a16="http://schemas.microsoft.com/office/drawing/2014/main" id="{199DA63C-3F0A-493A-8C0A-1F8DC985BDDB}"/>
              </a:ext>
            </a:extLst>
          </p:cNvPr>
          <p:cNvSpPr/>
          <p:nvPr/>
        </p:nvSpPr>
        <p:spPr>
          <a:xfrm>
            <a:off x="9262745" y="2186554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1" name="Owal 40">
            <a:extLst>
              <a:ext uri="{FF2B5EF4-FFF2-40B4-BE49-F238E27FC236}">
                <a16:creationId xmlns:a16="http://schemas.microsoft.com/office/drawing/2014/main" id="{7B2654BD-7E6B-41EE-AB2D-6D2062CD0F81}"/>
              </a:ext>
            </a:extLst>
          </p:cNvPr>
          <p:cNvSpPr/>
          <p:nvPr/>
        </p:nvSpPr>
        <p:spPr>
          <a:xfrm>
            <a:off x="9268191" y="2479122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2" name="Owal 41">
            <a:extLst>
              <a:ext uri="{FF2B5EF4-FFF2-40B4-BE49-F238E27FC236}">
                <a16:creationId xmlns:a16="http://schemas.microsoft.com/office/drawing/2014/main" id="{0C3B876F-1CBA-4782-B251-F579C3F366B5}"/>
              </a:ext>
            </a:extLst>
          </p:cNvPr>
          <p:cNvSpPr/>
          <p:nvPr/>
        </p:nvSpPr>
        <p:spPr>
          <a:xfrm>
            <a:off x="9257299" y="2769700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43" name="Owal 42">
            <a:extLst>
              <a:ext uri="{FF2B5EF4-FFF2-40B4-BE49-F238E27FC236}">
                <a16:creationId xmlns:a16="http://schemas.microsoft.com/office/drawing/2014/main" id="{3641F2D1-9F3C-4F0E-88F3-7DB8762D28E1}"/>
              </a:ext>
            </a:extLst>
          </p:cNvPr>
          <p:cNvSpPr/>
          <p:nvPr/>
        </p:nvSpPr>
        <p:spPr>
          <a:xfrm>
            <a:off x="9262745" y="3062268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39" name="Owal 38">
            <a:extLst>
              <a:ext uri="{FF2B5EF4-FFF2-40B4-BE49-F238E27FC236}">
                <a16:creationId xmlns:a16="http://schemas.microsoft.com/office/drawing/2014/main" id="{EDC108B1-9A38-4990-8F36-AB7CF7A9A7BD}"/>
              </a:ext>
            </a:extLst>
          </p:cNvPr>
          <p:cNvSpPr/>
          <p:nvPr/>
        </p:nvSpPr>
        <p:spPr>
          <a:xfrm>
            <a:off x="9253334" y="1587032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38" name="Owal 37">
            <a:extLst>
              <a:ext uri="{FF2B5EF4-FFF2-40B4-BE49-F238E27FC236}">
                <a16:creationId xmlns:a16="http://schemas.microsoft.com/office/drawing/2014/main" id="{BFD2FAA2-5BEA-4627-998E-7BD6EEC695B5}"/>
              </a:ext>
            </a:extLst>
          </p:cNvPr>
          <p:cNvSpPr/>
          <p:nvPr/>
        </p:nvSpPr>
        <p:spPr>
          <a:xfrm>
            <a:off x="9258780" y="1879600"/>
            <a:ext cx="514774" cy="241300"/>
          </a:xfrm>
          <a:prstGeom prst="ellipse">
            <a:avLst/>
          </a:prstGeom>
          <a:solidFill>
            <a:srgbClr val="AAAA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pl-PL" sz="14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BB0764B-451B-44A6-AB3C-8CFFB7CC9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Pol</a:t>
            </a:r>
            <a:r>
              <a:rPr lang="pl-PL" sz="2100" dirty="0"/>
              <a:t>and</a:t>
            </a:r>
            <a:r>
              <a:rPr lang="en-US" sz="2100" dirty="0"/>
              <a:t> compared</a:t>
            </a:r>
            <a:r>
              <a:rPr lang="pl-PL" sz="2100" dirty="0"/>
              <a:t> to</a:t>
            </a:r>
            <a:r>
              <a:rPr lang="en-US" sz="2100" dirty="0"/>
              <a:t> other European economies and </a:t>
            </a:r>
            <a:r>
              <a:rPr lang="pl-PL" sz="2100" dirty="0"/>
              <a:t>the </a:t>
            </a:r>
            <a:r>
              <a:rPr lang="en-US" sz="2100" dirty="0"/>
              <a:t>CEE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B11F633-1555-4F25-8776-3950A6D90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4</a:t>
            </a:fld>
            <a:endParaRPr lang="pl-PL"/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8BD7A151-8D37-4B5F-A2DF-49FFCF12D0AC}"/>
              </a:ext>
            </a:extLst>
          </p:cNvPr>
          <p:cNvSpPr/>
          <p:nvPr/>
        </p:nvSpPr>
        <p:spPr>
          <a:xfrm>
            <a:off x="2220510" y="6579251"/>
            <a:ext cx="61307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Eurostat 04.2018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24" name="Obiekt 23">
            <a:extLst>
              <a:ext uri="{FF2B5EF4-FFF2-40B4-BE49-F238E27FC236}">
                <a16:creationId xmlns:a16="http://schemas.microsoft.com/office/drawing/2014/main" id="{5F9AB8EC-50ED-46AE-A662-3DA8A92D259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333697"/>
              </p:ext>
            </p:extLst>
          </p:nvPr>
        </p:nvGraphicFramePr>
        <p:xfrm>
          <a:off x="2293938" y="1269915"/>
          <a:ext cx="8128000" cy="528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" name="Worksheet" r:id="rId3" imgW="12868323" imgH="8372543" progId="Excel.Sheet.12">
                  <p:embed/>
                </p:oleObj>
              </mc:Choice>
              <mc:Fallback>
                <p:oleObj name="Worksheet" r:id="rId3" imgW="12868323" imgH="8372543" progId="Excel.Sheet.12">
                  <p:embed/>
                  <p:pic>
                    <p:nvPicPr>
                      <p:cNvPr id="37" name="Obiekt 36">
                        <a:extLst>
                          <a:ext uri="{FF2B5EF4-FFF2-40B4-BE49-F238E27FC236}">
                            <a16:creationId xmlns:a16="http://schemas.microsoft.com/office/drawing/2014/main" id="{0ACEC6B2-88B9-4F6F-AC31-DF6DE733B0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93938" y="1269915"/>
                        <a:ext cx="8128000" cy="5287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Prostokąt 2">
            <a:extLst>
              <a:ext uri="{FF2B5EF4-FFF2-40B4-BE49-F238E27FC236}">
                <a16:creationId xmlns:a16="http://schemas.microsoft.com/office/drawing/2014/main" id="{9C2B74F8-8BB1-4B5A-BCDE-6764C09DF7F5}"/>
              </a:ext>
            </a:extLst>
          </p:cNvPr>
          <p:cNvSpPr/>
          <p:nvPr/>
        </p:nvSpPr>
        <p:spPr>
          <a:xfrm>
            <a:off x="2294003" y="3916296"/>
            <a:ext cx="8128000" cy="292568"/>
          </a:xfrm>
          <a:prstGeom prst="rect">
            <a:avLst/>
          </a:prstGeom>
          <a:noFill/>
          <a:ln>
            <a:solidFill>
              <a:srgbClr val="A50E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2323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7B6382-4A40-4FA5-A3C7-274166D4A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Real GDP </a:t>
            </a:r>
            <a:r>
              <a:rPr lang="pl-PL" dirty="0" err="1"/>
              <a:t>growth</a:t>
            </a:r>
            <a:r>
              <a:rPr lang="pl-PL" dirty="0"/>
              <a:t> (%)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A0C63C8-49A9-47F0-AFC7-22CD3E9B2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5</a:t>
            </a:fld>
            <a:endParaRPr lang="pl-PL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DF25EE4F-472B-4F81-A4E1-E498191297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267959"/>
              </p:ext>
            </p:extLst>
          </p:nvPr>
        </p:nvGraphicFramePr>
        <p:xfrm>
          <a:off x="2206171" y="1059622"/>
          <a:ext cx="9147629" cy="5296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>
            <a:extLst>
              <a:ext uri="{FF2B5EF4-FFF2-40B4-BE49-F238E27FC236}">
                <a16:creationId xmlns:a16="http://schemas.microsoft.com/office/drawing/2014/main" id="{6B6C215F-5B2F-4871-ABF3-B59F511ACE02}"/>
              </a:ext>
            </a:extLst>
          </p:cNvPr>
          <p:cNvSpPr txBox="1"/>
          <p:nvPr/>
        </p:nvSpPr>
        <p:spPr>
          <a:xfrm>
            <a:off x="6075483" y="5020408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9FB0640-CA28-4738-89D6-D794D45E6C9D}"/>
              </a:ext>
            </a:extLst>
          </p:cNvPr>
          <p:cNvSpPr txBox="1"/>
          <p:nvPr/>
        </p:nvSpPr>
        <p:spPr>
          <a:xfrm>
            <a:off x="6913683" y="5018288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269CA1C-A33D-45CE-81EA-3A560706A61D}"/>
              </a:ext>
            </a:extLst>
          </p:cNvPr>
          <p:cNvSpPr txBox="1"/>
          <p:nvPr/>
        </p:nvSpPr>
        <p:spPr>
          <a:xfrm>
            <a:off x="7763608" y="5020408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E1A68EC1-279A-4827-AEFD-DD8749778279}"/>
              </a:ext>
            </a:extLst>
          </p:cNvPr>
          <p:cNvSpPr txBox="1"/>
          <p:nvPr/>
        </p:nvSpPr>
        <p:spPr>
          <a:xfrm>
            <a:off x="8601808" y="5018288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7EC4824-F735-4E38-85F5-0D4865C04BCF}"/>
              </a:ext>
            </a:extLst>
          </p:cNvPr>
          <p:cNvSpPr txBox="1"/>
          <p:nvPr/>
        </p:nvSpPr>
        <p:spPr>
          <a:xfrm>
            <a:off x="9448800" y="5011616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B896015-9D6E-45DE-B7FA-3D5A1820E075}"/>
              </a:ext>
            </a:extLst>
          </p:cNvPr>
          <p:cNvSpPr txBox="1"/>
          <p:nvPr/>
        </p:nvSpPr>
        <p:spPr>
          <a:xfrm>
            <a:off x="10287000" y="5009496"/>
            <a:ext cx="545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</a:rPr>
              <a:t>E</a:t>
            </a:r>
          </a:p>
        </p:txBody>
      </p:sp>
      <p:sp>
        <p:nvSpPr>
          <p:cNvPr id="12" name="Symbol zastępczy stopki 2">
            <a:extLst>
              <a:ext uri="{FF2B5EF4-FFF2-40B4-BE49-F238E27FC236}">
                <a16:creationId xmlns:a16="http://schemas.microsoft.com/office/drawing/2014/main" id="{41C1D7BF-A7F1-45C8-8443-DB36DECE8D40}"/>
              </a:ext>
            </a:extLst>
          </p:cNvPr>
          <p:cNvSpPr txBox="1">
            <a:spLocks/>
          </p:cNvSpPr>
          <p:nvPr/>
        </p:nvSpPr>
        <p:spPr>
          <a:xfrm>
            <a:off x="2206171" y="6328384"/>
            <a:ext cx="3135558" cy="334299"/>
          </a:xfrm>
          <a:prstGeom prst="rect">
            <a:avLst/>
          </a:prstGeom>
          <a:noFill/>
        </p:spPr>
        <p:txBody>
          <a:bodyPr vert="horz" wrap="none" lIns="117707" tIns="58853" rIns="117707" bIns="58853" rtlCol="0" anchor="ctr">
            <a:spAutoFit/>
          </a:bodyPr>
          <a:lstStyle>
            <a:defPPr>
              <a:defRPr lang="en-US"/>
            </a:defPPr>
            <a:lvl1pPr algn="l" defTabSz="367502" rtl="0" fontAlgn="base">
              <a:spcBef>
                <a:spcPct val="0"/>
              </a:spcBef>
              <a:spcAft>
                <a:spcPct val="0"/>
              </a:spcAft>
              <a:defRPr sz="600" kern="1200">
                <a:solidFill>
                  <a:srgbClr val="646567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367502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2pPr>
            <a:lvl3pPr marL="735004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3pPr>
            <a:lvl4pPr marL="1102506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4pPr>
            <a:lvl5pPr marL="1470008" algn="l" defTabSz="367502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5pPr>
            <a:lvl6pPr marL="1837509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6pPr>
            <a:lvl7pPr marL="2205012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7pPr>
            <a:lvl8pPr marL="2572513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8pPr>
            <a:lvl9pPr marL="2940015" algn="l" defTabSz="367502" rtl="0" eaLnBrk="1" latinLnBrk="0" hangingPunct="1">
              <a:defRPr kern="12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International </a:t>
            </a:r>
            <a:r>
              <a:rPr lang="pl-PL" sz="1400" i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Monetary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Fund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781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AFC01A8-142B-40D5-81E1-FCA91DAFF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Key</a:t>
            </a:r>
            <a:r>
              <a:rPr lang="pl-PL" dirty="0"/>
              <a:t> macro </a:t>
            </a:r>
            <a:r>
              <a:rPr lang="pl-PL" dirty="0" err="1"/>
              <a:t>statistics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E5198FB-1761-44F3-88AC-9034A248B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</p:spPr>
        <p:txBody>
          <a:bodyPr/>
          <a:lstStyle/>
          <a:p>
            <a:fld id="{ECD61B7A-138B-47DC-8CAC-6312D5719D04}" type="slidenum">
              <a:rPr lang="pl-PL" smtClean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/>
              <a:t>6</a:t>
            </a:fld>
            <a:endParaRPr lang="pl-PL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82B8946-AF5A-4464-A3EF-00A8AD630B31}"/>
              </a:ext>
            </a:extLst>
          </p:cNvPr>
          <p:cNvSpPr txBox="1"/>
          <p:nvPr/>
        </p:nvSpPr>
        <p:spPr>
          <a:xfrm>
            <a:off x="2641429" y="1454992"/>
            <a:ext cx="1936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466 EUR B</a:t>
            </a: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GDP (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nominal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6D962F3-32D3-434A-9A12-49C329DAAF64}"/>
              </a:ext>
            </a:extLst>
          </p:cNvPr>
          <p:cNvSpPr txBox="1"/>
          <p:nvPr/>
        </p:nvSpPr>
        <p:spPr>
          <a:xfrm>
            <a:off x="2641430" y="2736391"/>
            <a:ext cx="225991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5.1%</a:t>
            </a: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Real GDP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growth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Q2 2018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AF2B8A2-F192-46BE-A0B9-44BE7C6C9B7B}"/>
              </a:ext>
            </a:extLst>
          </p:cNvPr>
          <p:cNvSpPr txBox="1"/>
          <p:nvPr/>
        </p:nvSpPr>
        <p:spPr>
          <a:xfrm>
            <a:off x="2641425" y="4120048"/>
            <a:ext cx="14814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38.4 M</a:t>
            </a:r>
          </a:p>
          <a:p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Population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3BBAC30-18F4-49B0-BEF9-002810123F1C}"/>
              </a:ext>
            </a:extLst>
          </p:cNvPr>
          <p:cNvSpPr txBox="1"/>
          <p:nvPr/>
        </p:nvSpPr>
        <p:spPr>
          <a:xfrm>
            <a:off x="5289511" y="1449915"/>
            <a:ext cx="1173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2.0%</a:t>
            </a:r>
          </a:p>
          <a:p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Inflation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481DAA2-7C89-497F-BF5D-18DD75815DED}"/>
              </a:ext>
            </a:extLst>
          </p:cNvPr>
          <p:cNvSpPr txBox="1"/>
          <p:nvPr/>
        </p:nvSpPr>
        <p:spPr>
          <a:xfrm>
            <a:off x="5259315" y="2736389"/>
            <a:ext cx="146206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5.9%</a:t>
            </a:r>
          </a:p>
          <a:p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Unemployment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EE4F083-2F32-43E8-A962-418AC794A417}"/>
              </a:ext>
            </a:extLst>
          </p:cNvPr>
          <p:cNvSpPr txBox="1"/>
          <p:nvPr/>
        </p:nvSpPr>
        <p:spPr>
          <a:xfrm>
            <a:off x="5250908" y="4120047"/>
            <a:ext cx="222586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1.5%</a:t>
            </a:r>
          </a:p>
          <a:p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NBP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reference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rate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635A791A-8C2F-469A-9A54-6A9CB1D76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71" y="1703909"/>
            <a:ext cx="1753347" cy="128726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3F281C9C-4758-4D39-8531-949C814E82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72" y="2975078"/>
            <a:ext cx="1613551" cy="1577044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ADFA9CD-4207-44B7-A1D8-57BE59DA4C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331" y="4561074"/>
            <a:ext cx="1505443" cy="923339"/>
          </a:xfrm>
          <a:prstGeom prst="rect">
            <a:avLst/>
          </a:prstGeom>
        </p:spPr>
      </p:pic>
      <p:sp>
        <p:nvSpPr>
          <p:cNvPr id="14" name="Prostokąt 13">
            <a:extLst>
              <a:ext uri="{FF2B5EF4-FFF2-40B4-BE49-F238E27FC236}">
                <a16:creationId xmlns:a16="http://schemas.microsoft.com/office/drawing/2014/main" id="{353410ED-3FB0-4F5F-9F33-99D1D8A3FE80}"/>
              </a:ext>
            </a:extLst>
          </p:cNvPr>
          <p:cNvSpPr/>
          <p:nvPr/>
        </p:nvSpPr>
        <p:spPr>
          <a:xfrm>
            <a:off x="9046320" y="4376405"/>
            <a:ext cx="15119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A2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Stable 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4F0E031A-6F66-42FF-9F85-C76B2A690C18}"/>
              </a:ext>
            </a:extLst>
          </p:cNvPr>
          <p:cNvSpPr/>
          <p:nvPr/>
        </p:nvSpPr>
        <p:spPr>
          <a:xfrm>
            <a:off x="9060918" y="1753013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A-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Stable 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D1F4BF60-0991-49F1-A5C2-78F73348965F}"/>
              </a:ext>
            </a:extLst>
          </p:cNvPr>
          <p:cNvSpPr/>
          <p:nvPr/>
        </p:nvSpPr>
        <p:spPr>
          <a:xfrm>
            <a:off x="9063219" y="3000123"/>
            <a:ext cx="21307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BBB+ </a:t>
            </a:r>
            <a:r>
              <a:rPr lang="en-US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Positive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0D989137-24D1-4297-8126-B4EF03B6F377}"/>
              </a:ext>
            </a:extLst>
          </p:cNvPr>
          <p:cNvSpPr/>
          <p:nvPr/>
        </p:nvSpPr>
        <p:spPr>
          <a:xfrm>
            <a:off x="5279733" y="5515957"/>
            <a:ext cx="187743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USD : PLN </a:t>
            </a:r>
            <a:r>
              <a:rPr lang="pl-PL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3.68</a:t>
            </a:r>
          </a:p>
          <a:p>
            <a:r>
              <a:rPr lang="pl-PL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 : PLN 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4.30</a:t>
            </a:r>
          </a:p>
          <a:p>
            <a:r>
              <a:rPr lang="pl-PL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GBP : PLN  </a:t>
            </a:r>
            <a:r>
              <a:rPr lang="pl-P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4.84</a:t>
            </a:r>
            <a:endParaRPr lang="en-GB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75F0A45B-29EE-48D4-BCC5-709D3DBDD187}"/>
              </a:ext>
            </a:extLst>
          </p:cNvPr>
          <p:cNvSpPr/>
          <p:nvPr/>
        </p:nvSpPr>
        <p:spPr>
          <a:xfrm>
            <a:off x="2641425" y="6450894"/>
            <a:ext cx="61307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</a:t>
            </a:r>
            <a:r>
              <a:rPr lang="pl-PL" sz="1400" i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National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Bank of Poland 18.09.2018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92A6247F-7F6D-492A-A69F-880EB466ABA7}"/>
              </a:ext>
            </a:extLst>
          </p:cNvPr>
          <p:cNvCxnSpPr>
            <a:cxnSpLocks/>
          </p:cNvCxnSpPr>
          <p:nvPr/>
        </p:nvCxnSpPr>
        <p:spPr>
          <a:xfrm>
            <a:off x="8758077" y="1257301"/>
            <a:ext cx="0" cy="5168900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>
            <a:extLst>
              <a:ext uri="{FF2B5EF4-FFF2-40B4-BE49-F238E27FC236}">
                <a16:creationId xmlns:a16="http://schemas.microsoft.com/office/drawing/2014/main" id="{2760FA01-63C6-4956-A111-BA786602F54F}"/>
              </a:ext>
            </a:extLst>
          </p:cNvPr>
          <p:cNvSpPr/>
          <p:nvPr/>
        </p:nvSpPr>
        <p:spPr>
          <a:xfrm>
            <a:off x="3283825" y="5558826"/>
            <a:ext cx="1840512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4FE80D-35AC-4CB0-8727-E2404CC365EC}"/>
              </a:ext>
            </a:extLst>
          </p:cNvPr>
          <p:cNvSpPr txBox="1"/>
          <p:nvPr/>
        </p:nvSpPr>
        <p:spPr>
          <a:xfrm>
            <a:off x="3329559" y="5572043"/>
            <a:ext cx="1755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Exchange </a:t>
            </a:r>
            <a:r>
              <a:rPr lang="pl-PL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rate</a:t>
            </a:r>
            <a:r>
              <a:rPr lang="pl-PL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en-GB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96035341-6F7B-4E1B-A138-8F0DC6F41274}"/>
              </a:ext>
            </a:extLst>
          </p:cNvPr>
          <p:cNvSpPr/>
          <p:nvPr/>
        </p:nvSpPr>
        <p:spPr>
          <a:xfrm>
            <a:off x="5120873" y="5558827"/>
            <a:ext cx="45719" cy="8228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53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1C58D83-23DA-464A-B22F-9E54983B3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Poland’s</a:t>
            </a:r>
            <a:r>
              <a:rPr lang="pl-PL" dirty="0"/>
              <a:t> </a:t>
            </a:r>
            <a:r>
              <a:rPr lang="pl-PL" dirty="0" err="1"/>
              <a:t>competitive</a:t>
            </a:r>
            <a:r>
              <a:rPr lang="pl-PL" dirty="0"/>
              <a:t> </a:t>
            </a:r>
            <a:r>
              <a:rPr lang="pl-PL" dirty="0" err="1"/>
              <a:t>identity</a:t>
            </a:r>
            <a:r>
              <a:rPr lang="pl-PL" dirty="0"/>
              <a:t>, by E&amp;Y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6A4289E-E939-4F49-B8FA-BDAFBC735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391F9E66-FEC7-4A7F-9D85-F899BB4BEEF7}"/>
              </a:ext>
            </a:extLst>
          </p:cNvPr>
          <p:cNvSpPr txBox="1"/>
          <p:nvPr/>
        </p:nvSpPr>
        <p:spPr>
          <a:xfrm>
            <a:off x="7986725" y="8666397"/>
            <a:ext cx="1328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Entire</a:t>
            </a:r>
            <a:r>
              <a:rPr lang="pl-PL" sz="1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4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sample</a:t>
            </a:r>
            <a:endParaRPr lang="en-GB" sz="14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34" name="Wykres 33">
            <a:extLst>
              <a:ext uri="{FF2B5EF4-FFF2-40B4-BE49-F238E27FC236}">
                <a16:creationId xmlns:a16="http://schemas.microsoft.com/office/drawing/2014/main" id="{6B0143F1-20F9-4EA7-916F-5BAD1B6EE3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718573"/>
              </p:ext>
            </p:extLst>
          </p:nvPr>
        </p:nvGraphicFramePr>
        <p:xfrm>
          <a:off x="1820813" y="1646755"/>
          <a:ext cx="9848673" cy="401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Prostokąt 34">
            <a:extLst>
              <a:ext uri="{FF2B5EF4-FFF2-40B4-BE49-F238E27FC236}">
                <a16:creationId xmlns:a16="http://schemas.microsoft.com/office/drawing/2014/main" id="{C5854DA5-6F90-4C50-9A98-6938492A8AE9}"/>
              </a:ext>
            </a:extLst>
          </p:cNvPr>
          <p:cNvSpPr/>
          <p:nvPr/>
        </p:nvSpPr>
        <p:spPr>
          <a:xfrm>
            <a:off x="1820813" y="6402795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Mature leader of the CEE region EY’s Attractiveness Survey Poland May 2017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71BD1F8A-7170-4AFA-99A4-0251711C88FC}"/>
              </a:ext>
            </a:extLst>
          </p:cNvPr>
          <p:cNvSpPr/>
          <p:nvPr/>
        </p:nvSpPr>
        <p:spPr>
          <a:xfrm>
            <a:off x="1894646" y="1118660"/>
            <a:ext cx="9210039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Poland’s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key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assets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compared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other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European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countries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8E5A43D-2F80-4DA5-9293-E9E932B94855}"/>
              </a:ext>
            </a:extLst>
          </p:cNvPr>
          <p:cNvSpPr/>
          <p:nvPr/>
        </p:nvSpPr>
        <p:spPr>
          <a:xfrm>
            <a:off x="9029154" y="1483865"/>
            <a:ext cx="2536400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EF71F74-32BF-47BA-A90B-1516DB5B0EB6}"/>
              </a:ext>
            </a:extLst>
          </p:cNvPr>
          <p:cNvSpPr txBox="1"/>
          <p:nvPr/>
        </p:nvSpPr>
        <p:spPr>
          <a:xfrm>
            <a:off x="1820813" y="4945143"/>
            <a:ext cx="467060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Transport and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logistic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infrastructure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463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6CFDE228-71FD-4859-A00B-943F81BB45E8}"/>
              </a:ext>
            </a:extLst>
          </p:cNvPr>
          <p:cNvSpPr/>
          <p:nvPr/>
        </p:nvSpPr>
        <p:spPr>
          <a:xfrm>
            <a:off x="6997482" y="4301774"/>
            <a:ext cx="4356316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CCCBD78-E578-4C97-8E2C-346A3FF5C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Poland’s</a:t>
            </a:r>
            <a:r>
              <a:rPr lang="pl-PL" dirty="0"/>
              <a:t> </a:t>
            </a:r>
            <a:r>
              <a:rPr lang="pl-PL" dirty="0" err="1"/>
              <a:t>competitive</a:t>
            </a:r>
            <a:r>
              <a:rPr lang="pl-PL" dirty="0"/>
              <a:t> </a:t>
            </a:r>
            <a:r>
              <a:rPr lang="pl-PL" dirty="0" err="1"/>
              <a:t>identity</a:t>
            </a:r>
            <a:r>
              <a:rPr lang="pl-PL" dirty="0"/>
              <a:t>, by E&amp;Y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CD3833F-DDEC-45B2-AAAC-DFE4D19FB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C74307E2-B58E-483E-9F99-43E0AE3BC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077" y="2128369"/>
            <a:ext cx="1152524" cy="88818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540026A-2008-4679-B431-AFD8773ABA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400" r="45049" b="5955"/>
          <a:stretch/>
        </p:blipFill>
        <p:spPr>
          <a:xfrm>
            <a:off x="2276478" y="3523144"/>
            <a:ext cx="871125" cy="114816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6FE777C0-A9A9-4280-ACC0-3EE9653E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6445" y="5087210"/>
            <a:ext cx="1181156" cy="1115359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D9DE862-6EDE-4425-BF0B-83C8D6412DBB}"/>
              </a:ext>
            </a:extLst>
          </p:cNvPr>
          <p:cNvSpPr txBox="1"/>
          <p:nvPr/>
        </p:nvSpPr>
        <p:spPr>
          <a:xfrm>
            <a:off x="3315867" y="1784453"/>
            <a:ext cx="158408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Europe:</a:t>
            </a:r>
          </a:p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+15%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vs 2015</a:t>
            </a:r>
          </a:p>
          <a:p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5,845 </a:t>
            </a:r>
            <a:r>
              <a:rPr lang="pl-PL" sz="2000" b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5FA0A08-BF8B-4FA1-A6B0-2CD76F52B0FE}"/>
              </a:ext>
            </a:extLst>
          </p:cNvPr>
          <p:cNvSpPr txBox="1"/>
          <p:nvPr/>
        </p:nvSpPr>
        <p:spPr>
          <a:xfrm>
            <a:off x="3315867" y="3401762"/>
            <a:ext cx="15754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CEE:</a:t>
            </a:r>
          </a:p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+16%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vs 2015</a:t>
            </a:r>
          </a:p>
          <a:p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1,342 </a:t>
            </a:r>
            <a:r>
              <a:rPr lang="pl-PL" sz="2000" b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B56AC52-708F-453E-A35D-9D140E475F1B}"/>
              </a:ext>
            </a:extLst>
          </p:cNvPr>
          <p:cNvSpPr txBox="1"/>
          <p:nvPr/>
        </p:nvSpPr>
        <p:spPr>
          <a:xfrm>
            <a:off x="3315865" y="4996889"/>
            <a:ext cx="172322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Poland:</a:t>
            </a:r>
          </a:p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+21%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vs 2015</a:t>
            </a:r>
          </a:p>
          <a:p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256 </a:t>
            </a:r>
            <a:r>
              <a:rPr lang="pl-PL" sz="2000" b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DAD64E60-FEE5-498D-A0D9-8E9853CC5D53}"/>
              </a:ext>
            </a:extLst>
          </p:cNvPr>
          <p:cNvCxnSpPr>
            <a:cxnSpLocks/>
          </p:cNvCxnSpPr>
          <p:nvPr/>
        </p:nvCxnSpPr>
        <p:spPr>
          <a:xfrm>
            <a:off x="5378005" y="1399069"/>
            <a:ext cx="0" cy="5168900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>
            <a:extLst>
              <a:ext uri="{FF2B5EF4-FFF2-40B4-BE49-F238E27FC236}">
                <a16:creationId xmlns:a16="http://schemas.microsoft.com/office/drawing/2014/main" id="{572372CB-8636-4C1F-A0E5-0DD1D3D7C337}"/>
              </a:ext>
            </a:extLst>
          </p:cNvPr>
          <p:cNvSpPr/>
          <p:nvPr/>
        </p:nvSpPr>
        <p:spPr>
          <a:xfrm>
            <a:off x="1894647" y="1182794"/>
            <a:ext cx="2991679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FDI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64909E90-4556-436D-87ED-92C50DCA5B06}"/>
              </a:ext>
            </a:extLst>
          </p:cNvPr>
          <p:cNvSpPr/>
          <p:nvPr/>
        </p:nvSpPr>
        <p:spPr>
          <a:xfrm>
            <a:off x="2801833" y="1547999"/>
            <a:ext cx="2536400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695B87C-E67D-41F4-BED5-6982E30B41BB}"/>
              </a:ext>
            </a:extLst>
          </p:cNvPr>
          <p:cNvSpPr/>
          <p:nvPr/>
        </p:nvSpPr>
        <p:spPr>
          <a:xfrm>
            <a:off x="5643773" y="1182763"/>
            <a:ext cx="5710027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FDI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 Poland by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activity</a:t>
            </a:r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D3A1727-5BD1-4A20-B07A-DF37ED0DB60D}"/>
              </a:ext>
            </a:extLst>
          </p:cNvPr>
          <p:cNvSpPr/>
          <p:nvPr/>
        </p:nvSpPr>
        <p:spPr>
          <a:xfrm>
            <a:off x="6550961" y="1547970"/>
            <a:ext cx="2536400" cy="457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pl-PL" sz="14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6D9FE101-DFE3-4D91-A8C6-D9E928BA9118}"/>
              </a:ext>
            </a:extLst>
          </p:cNvPr>
          <p:cNvSpPr/>
          <p:nvPr/>
        </p:nvSpPr>
        <p:spPr>
          <a:xfrm>
            <a:off x="6009375" y="2062605"/>
            <a:ext cx="947599" cy="947599"/>
          </a:xfrm>
          <a:prstGeom prst="ellipse">
            <a:avLst/>
          </a:prstGeom>
          <a:solidFill>
            <a:srgbClr val="005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2C16D75D-FCA4-4327-812B-78BAA5448B7A}"/>
              </a:ext>
            </a:extLst>
          </p:cNvPr>
          <p:cNvSpPr/>
          <p:nvPr/>
        </p:nvSpPr>
        <p:spPr>
          <a:xfrm>
            <a:off x="7529804" y="2215881"/>
            <a:ext cx="640472" cy="640472"/>
          </a:xfrm>
          <a:prstGeom prst="ellipse">
            <a:avLst/>
          </a:prstGeom>
          <a:solidFill>
            <a:srgbClr val="005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63D0D2BF-805B-4CD3-9549-E6166A4D14C2}"/>
              </a:ext>
            </a:extLst>
          </p:cNvPr>
          <p:cNvSpPr/>
          <p:nvPr/>
        </p:nvSpPr>
        <p:spPr>
          <a:xfrm>
            <a:off x="8674969" y="2252224"/>
            <a:ext cx="561109" cy="561109"/>
          </a:xfrm>
          <a:prstGeom prst="ellipse">
            <a:avLst/>
          </a:prstGeom>
          <a:solidFill>
            <a:srgbClr val="005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Owal 23">
            <a:extLst>
              <a:ext uri="{FF2B5EF4-FFF2-40B4-BE49-F238E27FC236}">
                <a16:creationId xmlns:a16="http://schemas.microsoft.com/office/drawing/2014/main" id="{EED6AE5F-00C6-4DD3-9D92-FB0557348A58}"/>
              </a:ext>
            </a:extLst>
          </p:cNvPr>
          <p:cNvSpPr/>
          <p:nvPr/>
        </p:nvSpPr>
        <p:spPr>
          <a:xfrm>
            <a:off x="9720881" y="2322074"/>
            <a:ext cx="435265" cy="435265"/>
          </a:xfrm>
          <a:prstGeom prst="ellipse">
            <a:avLst/>
          </a:prstGeom>
          <a:solidFill>
            <a:srgbClr val="005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3385016B-D1E0-44A8-821B-E83359C08A68}"/>
              </a:ext>
            </a:extLst>
          </p:cNvPr>
          <p:cNvSpPr/>
          <p:nvPr/>
        </p:nvSpPr>
        <p:spPr>
          <a:xfrm>
            <a:off x="10757218" y="2322074"/>
            <a:ext cx="435265" cy="435265"/>
          </a:xfrm>
          <a:prstGeom prst="ellipse">
            <a:avLst/>
          </a:prstGeom>
          <a:solidFill>
            <a:srgbClr val="005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63696A3D-49D0-4990-8A7A-506978B63DA8}"/>
              </a:ext>
            </a:extLst>
          </p:cNvPr>
          <p:cNvCxnSpPr>
            <a:cxnSpLocks/>
          </p:cNvCxnSpPr>
          <p:nvPr/>
        </p:nvCxnSpPr>
        <p:spPr>
          <a:xfrm flipH="1">
            <a:off x="5491006" y="3780318"/>
            <a:ext cx="6319997" cy="0"/>
          </a:xfrm>
          <a:prstGeom prst="line">
            <a:avLst/>
          </a:prstGeom>
          <a:ln>
            <a:solidFill>
              <a:srgbClr val="AAAA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rostokąt 28">
            <a:extLst>
              <a:ext uri="{FF2B5EF4-FFF2-40B4-BE49-F238E27FC236}">
                <a16:creationId xmlns:a16="http://schemas.microsoft.com/office/drawing/2014/main" id="{2A1E58F1-AB61-407F-AA94-B902D54212CA}"/>
              </a:ext>
            </a:extLst>
          </p:cNvPr>
          <p:cNvSpPr/>
          <p:nvPr/>
        </p:nvSpPr>
        <p:spPr>
          <a:xfrm>
            <a:off x="5643773" y="3940147"/>
            <a:ext cx="1981439" cy="4077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 3 </a:t>
            </a:r>
            <a:r>
              <a:rPr lang="pl-PL" sz="2000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investors</a:t>
            </a:r>
            <a:endParaRPr lang="pl-PL" sz="2000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3D9D4D24-4C25-46B3-B852-22CF6F9EE2A6}"/>
              </a:ext>
            </a:extLst>
          </p:cNvPr>
          <p:cNvSpPr txBox="1"/>
          <p:nvPr/>
        </p:nvSpPr>
        <p:spPr>
          <a:xfrm>
            <a:off x="6169565" y="1659334"/>
            <a:ext cx="6222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119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AC1DA49-E3E6-40D2-9D9C-14FC2770E616}"/>
              </a:ext>
            </a:extLst>
          </p:cNvPr>
          <p:cNvSpPr txBox="1"/>
          <p:nvPr/>
        </p:nvSpPr>
        <p:spPr>
          <a:xfrm>
            <a:off x="7602741" y="1825106"/>
            <a:ext cx="476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354BABCC-58A4-4048-AD57-1009D46D3CCA}"/>
              </a:ext>
            </a:extLst>
          </p:cNvPr>
          <p:cNvSpPr txBox="1"/>
          <p:nvPr/>
        </p:nvSpPr>
        <p:spPr>
          <a:xfrm>
            <a:off x="8716877" y="185939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38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B24B8D47-9618-4F27-B93D-6D7AA320FF0A}"/>
              </a:ext>
            </a:extLst>
          </p:cNvPr>
          <p:cNvSpPr txBox="1"/>
          <p:nvPr/>
        </p:nvSpPr>
        <p:spPr>
          <a:xfrm>
            <a:off x="9694731" y="1933059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6A982980-F560-4E06-95D4-DDF58104397D}"/>
              </a:ext>
            </a:extLst>
          </p:cNvPr>
          <p:cNvSpPr txBox="1"/>
          <p:nvPr/>
        </p:nvSpPr>
        <p:spPr>
          <a:xfrm>
            <a:off x="10722289" y="1955991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</a:t>
            </a:r>
            <a:endParaRPr lang="en-GB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CFE720F1-367E-4EA3-8546-9624A92AB612}"/>
              </a:ext>
            </a:extLst>
          </p:cNvPr>
          <p:cNvSpPr txBox="1"/>
          <p:nvPr/>
        </p:nvSpPr>
        <p:spPr>
          <a:xfrm>
            <a:off x="5723423" y="3137100"/>
            <a:ext cx="1524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Manufacturing</a:t>
            </a:r>
            <a:endParaRPr lang="en-GB" sz="14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63E91D8B-ED2B-4B83-8ACF-D0EBDA195F9E}"/>
              </a:ext>
            </a:extLst>
          </p:cNvPr>
          <p:cNvSpPr txBox="1"/>
          <p:nvPr/>
        </p:nvSpPr>
        <p:spPr>
          <a:xfrm>
            <a:off x="8477983" y="2887328"/>
            <a:ext cx="9754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Shared</a:t>
            </a: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Services</a:t>
            </a:r>
            <a:b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Centers</a:t>
            </a:r>
            <a:endParaRPr lang="en-GB" sz="14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091E13A8-AC78-4F9C-87F5-A36312A2FF41}"/>
              </a:ext>
            </a:extLst>
          </p:cNvPr>
          <p:cNvSpPr txBox="1"/>
          <p:nvPr/>
        </p:nvSpPr>
        <p:spPr>
          <a:xfrm>
            <a:off x="5785687" y="5012555"/>
            <a:ext cx="1830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217D474D-2B81-43C4-BA53-CB9417A2373A}"/>
              </a:ext>
            </a:extLst>
          </p:cNvPr>
          <p:cNvSpPr txBox="1"/>
          <p:nvPr/>
        </p:nvSpPr>
        <p:spPr>
          <a:xfrm>
            <a:off x="10084443" y="5011917"/>
            <a:ext cx="1830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2ED2D29-D802-4015-9350-2064DA3FCC10}"/>
              </a:ext>
            </a:extLst>
          </p:cNvPr>
          <p:cNvSpPr txBox="1"/>
          <p:nvPr/>
        </p:nvSpPr>
        <p:spPr>
          <a:xfrm>
            <a:off x="7879757" y="5011917"/>
            <a:ext cx="1830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18%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</a:t>
            </a:r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20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projects</a:t>
            </a:r>
            <a:endParaRPr lang="pl-PL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2" name="Obraz 41">
            <a:extLst>
              <a:ext uri="{FF2B5EF4-FFF2-40B4-BE49-F238E27FC236}">
                <a16:creationId xmlns:a16="http://schemas.microsoft.com/office/drawing/2014/main" id="{C272A57F-2E39-48F7-8DA2-9744E8B776F4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6165539" y="2156050"/>
            <a:ext cx="678023" cy="636359"/>
          </a:xfrm>
          <a:prstGeom prst="rect">
            <a:avLst/>
          </a:prstGeom>
        </p:spPr>
      </p:pic>
      <p:pic>
        <p:nvPicPr>
          <p:cNvPr id="43" name="Grafika 42">
            <a:extLst>
              <a:ext uri="{FF2B5EF4-FFF2-40B4-BE49-F238E27FC236}">
                <a16:creationId xmlns:a16="http://schemas.microsoft.com/office/drawing/2014/main" id="{32F3AD9E-48AB-487A-81F2-F857793C641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25933" y="2390789"/>
            <a:ext cx="297828" cy="297828"/>
          </a:xfrm>
          <a:prstGeom prst="rect">
            <a:avLst/>
          </a:prstGeom>
        </p:spPr>
      </p:pic>
      <p:pic>
        <p:nvPicPr>
          <p:cNvPr id="3" name="Grafika 2">
            <a:extLst>
              <a:ext uri="{FF2B5EF4-FFF2-40B4-BE49-F238E27FC236}">
                <a16:creationId xmlns:a16="http://schemas.microsoft.com/office/drawing/2014/main" id="{6BB4A7BF-79E5-4C8C-8E27-D56FCB541E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61946" y="2370586"/>
            <a:ext cx="324383" cy="324383"/>
          </a:xfrm>
          <a:prstGeom prst="rect">
            <a:avLst/>
          </a:prstGeom>
        </p:spPr>
      </p:pic>
      <p:sp>
        <p:nvSpPr>
          <p:cNvPr id="44" name="pole tekstowe 43">
            <a:extLst>
              <a:ext uri="{FF2B5EF4-FFF2-40B4-BE49-F238E27FC236}">
                <a16:creationId xmlns:a16="http://schemas.microsoft.com/office/drawing/2014/main" id="{E437E1D9-77CD-41B5-BA74-02C7328AB3CE}"/>
              </a:ext>
            </a:extLst>
          </p:cNvPr>
          <p:cNvSpPr txBox="1"/>
          <p:nvPr/>
        </p:nvSpPr>
        <p:spPr>
          <a:xfrm>
            <a:off x="9460381" y="2926836"/>
            <a:ext cx="9754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Logistics</a:t>
            </a:r>
            <a:endParaRPr lang="en-GB" sz="14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403F4BC4-E1F9-4A7E-BB0F-287F5228D452}"/>
              </a:ext>
            </a:extLst>
          </p:cNvPr>
          <p:cNvSpPr txBox="1"/>
          <p:nvPr/>
        </p:nvSpPr>
        <p:spPr>
          <a:xfrm>
            <a:off x="10302685" y="2865233"/>
            <a:ext cx="13940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Research</a:t>
            </a:r>
            <a:b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&amp; Development</a:t>
            </a:r>
            <a:endParaRPr lang="en-GB" sz="14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F0D59CBB-057E-4B05-89AE-269271BE1871}"/>
              </a:ext>
            </a:extLst>
          </p:cNvPr>
          <p:cNvSpPr txBox="1"/>
          <p:nvPr/>
        </p:nvSpPr>
        <p:spPr>
          <a:xfrm>
            <a:off x="7337597" y="3005521"/>
            <a:ext cx="1104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Sales &amp; Marketing</a:t>
            </a:r>
            <a:endParaRPr lang="en-GB" sz="14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1850B16-8C74-48C5-B1AE-FFB542D95D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56074" y="2316907"/>
            <a:ext cx="419251" cy="381533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E5765D0-F3B6-42ED-9DC9-91D44834FB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00059" y="2383874"/>
            <a:ext cx="379097" cy="335623"/>
          </a:xfrm>
          <a:prstGeom prst="rect">
            <a:avLst/>
          </a:prstGeom>
        </p:spPr>
      </p:pic>
      <p:pic>
        <p:nvPicPr>
          <p:cNvPr id="49" name="Obraz 48">
            <a:extLst>
              <a:ext uri="{FF2B5EF4-FFF2-40B4-BE49-F238E27FC236}">
                <a16:creationId xmlns:a16="http://schemas.microsoft.com/office/drawing/2014/main" id="{E2BA9A8D-06E0-4020-8EDA-3774C7EEE2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53889" y="4617816"/>
            <a:ext cx="672044" cy="407765"/>
          </a:xfrm>
          <a:prstGeom prst="rect">
            <a:avLst/>
          </a:prstGeom>
        </p:spPr>
      </p:pic>
      <p:pic>
        <p:nvPicPr>
          <p:cNvPr id="50" name="Obraz 49">
            <a:extLst>
              <a:ext uri="{FF2B5EF4-FFF2-40B4-BE49-F238E27FC236}">
                <a16:creationId xmlns:a16="http://schemas.microsoft.com/office/drawing/2014/main" id="{CBC62126-F71A-467D-B86D-D846CAE42BF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068" y="4614559"/>
            <a:ext cx="616535" cy="376063"/>
          </a:xfrm>
          <a:prstGeom prst="rect">
            <a:avLst/>
          </a:prstGeom>
        </p:spPr>
      </p:pic>
      <p:pic>
        <p:nvPicPr>
          <p:cNvPr id="1026" name="Picture 2" descr="Znalezione obrazy dla zapytania flag germany">
            <a:extLst>
              <a:ext uri="{FF2B5EF4-FFF2-40B4-BE49-F238E27FC236}">
                <a16:creationId xmlns:a16="http://schemas.microsoft.com/office/drawing/2014/main" id="{04AA4E95-8CA4-4A8B-A440-7D1701E04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015" y="4615267"/>
            <a:ext cx="625587" cy="37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Prostokąt 46">
            <a:extLst>
              <a:ext uri="{FF2B5EF4-FFF2-40B4-BE49-F238E27FC236}">
                <a16:creationId xmlns:a16="http://schemas.microsoft.com/office/drawing/2014/main" id="{79AE75D7-1880-4D61-A7B3-F19544343C42}"/>
              </a:ext>
            </a:extLst>
          </p:cNvPr>
          <p:cNvSpPr/>
          <p:nvPr/>
        </p:nvSpPr>
        <p:spPr>
          <a:xfrm>
            <a:off x="1899282" y="6464439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Mature leader of the CEE region EY’s Attractiveness Survey Poland May 201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51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DAEB6B-3988-4C17-9911-EE67A5283C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/>
              <a:t>Significant</a:t>
            </a:r>
            <a:r>
              <a:rPr lang="pl-PL" dirty="0"/>
              <a:t> </a:t>
            </a:r>
            <a:r>
              <a:rPr lang="pl-PL" dirty="0" err="1"/>
              <a:t>European</a:t>
            </a:r>
            <a:r>
              <a:rPr lang="pl-PL" dirty="0"/>
              <a:t> listing </a:t>
            </a:r>
            <a:r>
              <a:rPr lang="pl-PL" dirty="0" err="1"/>
              <a:t>centre</a:t>
            </a:r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C84DB53-4A71-404B-BC6B-E5769EC15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61B7A-138B-47DC-8CAC-6312D5719D04}" type="slidenum">
              <a:rPr lang="pl-PL" smtClean="0"/>
              <a:pPr/>
              <a:t>9</a:t>
            </a:fld>
            <a:endParaRPr lang="pl-PL" dirty="0"/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A75C80BE-499B-4F23-BFA7-7A4E28225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0625165"/>
              </p:ext>
            </p:extLst>
          </p:nvPr>
        </p:nvGraphicFramePr>
        <p:xfrm>
          <a:off x="1892293" y="1081672"/>
          <a:ext cx="8069943" cy="5411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5AD65CD9-0277-46A8-8FC9-5260E6838BF6}"/>
              </a:ext>
            </a:extLst>
          </p:cNvPr>
          <p:cNvSpPr txBox="1"/>
          <p:nvPr/>
        </p:nvSpPr>
        <p:spPr>
          <a:xfrm>
            <a:off x="8240790" y="2002731"/>
            <a:ext cx="24320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471	          2 779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A2CAF96-89ED-4378-92A5-EB918A732154}"/>
              </a:ext>
            </a:extLst>
          </p:cNvPr>
          <p:cNvSpPr txBox="1"/>
          <p:nvPr/>
        </p:nvSpPr>
        <p:spPr>
          <a:xfrm>
            <a:off x="8240788" y="2705491"/>
            <a:ext cx="2342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396	             18 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2A37252-744A-443B-B823-1D51502AF87F}"/>
              </a:ext>
            </a:extLst>
          </p:cNvPr>
          <p:cNvSpPr txBox="1"/>
          <p:nvPr/>
        </p:nvSpPr>
        <p:spPr>
          <a:xfrm>
            <a:off x="8207502" y="3408251"/>
            <a:ext cx="2566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158	           1 671</a:t>
            </a:r>
            <a:endParaRPr lang="en-GB" sz="2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78297F4-DF77-4271-9DA2-5C0B496BB5B1}"/>
              </a:ext>
            </a:extLst>
          </p:cNvPr>
          <p:cNvSpPr txBox="1"/>
          <p:nvPr/>
        </p:nvSpPr>
        <p:spPr>
          <a:xfrm>
            <a:off x="6585870" y="1390014"/>
            <a:ext cx="1115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E721101-982D-4F3D-AC6B-1B88AB9F9076}"/>
              </a:ext>
            </a:extLst>
          </p:cNvPr>
          <p:cNvSpPr txBox="1"/>
          <p:nvPr/>
        </p:nvSpPr>
        <p:spPr>
          <a:xfrm>
            <a:off x="8224684" y="1392304"/>
            <a:ext cx="1091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err="1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Issuers</a:t>
            </a:r>
            <a:endParaRPr lang="pl-PL" sz="2000" b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97BA615-A901-4835-81AF-4B55DF789014}"/>
              </a:ext>
            </a:extLst>
          </p:cNvPr>
          <p:cNvSpPr txBox="1"/>
          <p:nvPr/>
        </p:nvSpPr>
        <p:spPr>
          <a:xfrm>
            <a:off x="9429544" y="1404799"/>
            <a:ext cx="1317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Value EUR b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F5167D40-B918-4872-86F3-F83FB5B5838F}"/>
              </a:ext>
            </a:extLst>
          </p:cNvPr>
          <p:cNvCxnSpPr>
            <a:cxnSpLocks/>
          </p:cNvCxnSpPr>
          <p:nvPr/>
        </p:nvCxnSpPr>
        <p:spPr>
          <a:xfrm flipH="1">
            <a:off x="6585874" y="1812230"/>
            <a:ext cx="4848793" cy="0"/>
          </a:xfrm>
          <a:prstGeom prst="line">
            <a:avLst/>
          </a:prstGeom>
          <a:ln w="19050">
            <a:solidFill>
              <a:srgbClr val="0059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4A61E064-BC87-48B9-AD56-9FBCBCCE419E}"/>
              </a:ext>
            </a:extLst>
          </p:cNvPr>
          <p:cNvSpPr/>
          <p:nvPr/>
        </p:nvSpPr>
        <p:spPr>
          <a:xfrm>
            <a:off x="1820813" y="6402795"/>
            <a:ext cx="81505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Federation of European Stock Exchanges, World Federation of Exchanges 0</a:t>
            </a:r>
            <a:r>
              <a:rPr lang="pl-PL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</a:t>
            </a:r>
            <a:r>
              <a:rPr lang="en-US" sz="1400" i="1" dirty="0">
                <a:solidFill>
                  <a:srgbClr val="00599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.2018</a:t>
            </a:r>
            <a:endParaRPr lang="en-GB" sz="1400" i="1" dirty="0">
              <a:solidFill>
                <a:srgbClr val="005999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26" y="2002248"/>
            <a:ext cx="1214656" cy="35725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26" y="2708180"/>
            <a:ext cx="1213992" cy="373719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26" y="3440886"/>
            <a:ext cx="1511394" cy="36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0494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2771</TotalTime>
  <Words>523</Words>
  <Application>Microsoft Office PowerPoint</Application>
  <PresentationFormat>Panoramiczny</PresentationFormat>
  <Paragraphs>228</Paragraphs>
  <Slides>19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5" baseType="lpstr">
      <vt:lpstr>Arial</vt:lpstr>
      <vt:lpstr>Calibri</vt:lpstr>
      <vt:lpstr>Open Sans</vt:lpstr>
      <vt:lpstr>Wingdings</vt:lpstr>
      <vt:lpstr>Motyw pakietu Office</vt:lpstr>
      <vt:lpstr>Worksheet</vt:lpstr>
      <vt:lpstr> Charting  Poland’s  success </vt:lpstr>
      <vt:lpstr>Poland GDP Growth (%)</vt:lpstr>
      <vt:lpstr>Poland’s transformation </vt:lpstr>
      <vt:lpstr>Poland compared to other European economies and the CEE</vt:lpstr>
      <vt:lpstr>Real GDP growth (%) </vt:lpstr>
      <vt:lpstr>Key macro statistics</vt:lpstr>
      <vt:lpstr>Poland’s competitive identity, by E&amp;Y</vt:lpstr>
      <vt:lpstr>Poland’s competitive identity, by E&amp;Y</vt:lpstr>
      <vt:lpstr>Significant European listing centre </vt:lpstr>
      <vt:lpstr>Strong IPO performance in 2017</vt:lpstr>
      <vt:lpstr>Regional listings hub </vt:lpstr>
      <vt:lpstr>Leading Mid-Cap performance </vt:lpstr>
      <vt:lpstr>International participation increasing</vt:lpstr>
      <vt:lpstr>WIG Respect</vt:lpstr>
      <vt:lpstr>Local Members (28)</vt:lpstr>
      <vt:lpstr>Remote Members (26)</vt:lpstr>
      <vt:lpstr>Poland’s National Development Plan</vt:lpstr>
      <vt:lpstr>Potential new capital</vt:lpstr>
      <vt:lpstr> Charting  Poland’s  success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Lewiński Tomasz</dc:creator>
  <cp:lastModifiedBy>Lewiński Tomasz</cp:lastModifiedBy>
  <cp:revision>238</cp:revision>
  <dcterms:created xsi:type="dcterms:W3CDTF">2018-05-05T19:38:47Z</dcterms:created>
  <dcterms:modified xsi:type="dcterms:W3CDTF">2018-09-21T14:26:27Z</dcterms:modified>
</cp:coreProperties>
</file>